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37_75EFD6EB.xml" ContentType="application/vnd.ms-powerpoint.comments+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75" r:id="rId5"/>
    <p:sldId id="295" r:id="rId6"/>
    <p:sldId id="306" r:id="rId7"/>
    <p:sldId id="303" r:id="rId8"/>
    <p:sldId id="307" r:id="rId9"/>
    <p:sldId id="309" r:id="rId10"/>
    <p:sldId id="308" r:id="rId11"/>
    <p:sldId id="310" r:id="rId12"/>
    <p:sldId id="311"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CE897E-5129-9A19-6ADB-FA574B9326A6}" name="Miranda Troup" initials="MT" userId="S::mtroup@snapshotinteractive.com::48a43f66-0868-44f5-81ca-d8d78c9ca62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31F27"/>
    <a:srgbClr val="FF4C06"/>
    <a:srgbClr val="FFC000"/>
    <a:srgbClr val="B7E2A7"/>
    <a:srgbClr val="000000"/>
    <a:srgbClr val="FF7419"/>
    <a:srgbClr val="0092C8"/>
    <a:srgbClr val="567E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97F06-FB05-4865-B4EA-4B3A676C5634}" v="567" dt="2025-04-09T19:02:01.595"/>
    <p1510:client id="{3B9F221C-7468-AFB8-DA9F-DAC672A5F700}" v="3" dt="2025-04-08T16:52:05.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omments/modernComment_137_75EFD6EB.xml><?xml version="1.0" encoding="utf-8"?>
<p188:cmLst xmlns:a="http://schemas.openxmlformats.org/drawingml/2006/main" xmlns:r="http://schemas.openxmlformats.org/officeDocument/2006/relationships" xmlns:p188="http://schemas.microsoft.com/office/powerpoint/2018/8/main">
  <p188:cm id="{D70958B3-03B9-43E2-8291-E93B45CE1986}" authorId="{57CE897E-5129-9A19-6ADB-FA574B9326A6}" created="2025-04-08T16:51:11.970">
    <pc:sldMkLst xmlns:pc="http://schemas.microsoft.com/office/powerpoint/2013/main/command">
      <pc:docMk/>
      <pc:sldMk cId="1978652395" sldId="311"/>
    </pc:sldMkLst>
    <p188:txBody>
      <a:bodyPr/>
      <a:lstStyle/>
      <a:p>
        <a:r>
          <a:rPr lang="en-US"/>
          <a:t>let's make it clear where we "significantly increased our posting activity" - on what platform - because on slide 3 we talk about decline in published posts so want to make sure it's clear here [@Israel Thomas] </a:t>
        </a:r>
      </a:p>
    </p188:txBody>
  </p188:cm>
  <p188:cm id="{EDAA0BE8-4817-4422-801B-8B248DAD253D}" authorId="{57CE897E-5129-9A19-6ADB-FA574B9326A6}" created="2025-04-08T16:52:05.080">
    <pc:sldMkLst xmlns:pc="http://schemas.microsoft.com/office/powerpoint/2013/main/command">
      <pc:docMk/>
      <pc:sldMk cId="1978652395" sldId="311"/>
    </pc:sldMkLst>
    <p188:txBody>
      <a:bodyPr/>
      <a:lstStyle/>
      <a:p>
        <a:r>
          <a:rPr lang="en-US"/>
          <a:t>let's make our recommendations for the next quarter a little clearer. "In Q2, we'll focus on x content, x content, x content to further drive impressions and clicks." [@Israel Thomas]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7695F-8937-1547-8B4C-0FB56EAD7D58}" type="datetimeFigureOut">
              <a:rPr lang="en-US" smtClean="0"/>
              <a:t>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EF23D-59C0-2940-90EF-77B918FE5410}" type="slidenum">
              <a:rPr lang="en-US" smtClean="0"/>
              <a:t>‹#›</a:t>
            </a:fld>
            <a:endParaRPr lang="en-US"/>
          </a:p>
        </p:txBody>
      </p:sp>
    </p:spTree>
    <p:extLst>
      <p:ext uri="{BB962C8B-B14F-4D97-AF65-F5344CB8AC3E}">
        <p14:creationId xmlns:p14="http://schemas.microsoft.com/office/powerpoint/2010/main" val="2521597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CEF23D-59C0-2940-90EF-77B918FE5410}" type="slidenum">
              <a:rPr lang="en-US" smtClean="0"/>
              <a:t>1</a:t>
            </a:fld>
            <a:endParaRPr lang="en-US"/>
          </a:p>
        </p:txBody>
      </p:sp>
    </p:spTree>
    <p:extLst>
      <p:ext uri="{BB962C8B-B14F-4D97-AF65-F5344CB8AC3E}">
        <p14:creationId xmlns:p14="http://schemas.microsoft.com/office/powerpoint/2010/main" val="115136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2C19-C170-9A1A-1C6B-506A3B329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C8E7B7-4A63-491C-0853-8BD08FA5C8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56DB8-4306-63DD-088B-1FDE5D4DFF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F11750-AD1A-0BF5-C336-4918D472BBB8}"/>
              </a:ext>
            </a:extLst>
          </p:cNvPr>
          <p:cNvSpPr>
            <a:spLocks noGrp="1"/>
          </p:cNvSpPr>
          <p:nvPr>
            <p:ph type="sldNum" sz="quarter" idx="5"/>
          </p:nvPr>
        </p:nvSpPr>
        <p:spPr/>
        <p:txBody>
          <a:bodyPr/>
          <a:lstStyle/>
          <a:p>
            <a:fld id="{A9CEF23D-59C0-2940-90EF-77B918FE5410}" type="slidenum">
              <a:rPr lang="en-US" smtClean="0"/>
              <a:t>3</a:t>
            </a:fld>
            <a:endParaRPr lang="en-US"/>
          </a:p>
        </p:txBody>
      </p:sp>
    </p:spTree>
    <p:extLst>
      <p:ext uri="{BB962C8B-B14F-4D97-AF65-F5344CB8AC3E}">
        <p14:creationId xmlns:p14="http://schemas.microsoft.com/office/powerpoint/2010/main" val="309165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665B5-3F4C-8638-1B81-8DC56B117A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44FA3-0E03-D0B5-7237-4DC8D2D4A8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4F1687-6743-36B5-5295-80760AF882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914A5D-8853-4D6B-247F-19CAC138974D}"/>
              </a:ext>
            </a:extLst>
          </p:cNvPr>
          <p:cNvSpPr>
            <a:spLocks noGrp="1"/>
          </p:cNvSpPr>
          <p:nvPr>
            <p:ph type="sldNum" sz="quarter" idx="5"/>
          </p:nvPr>
        </p:nvSpPr>
        <p:spPr/>
        <p:txBody>
          <a:bodyPr/>
          <a:lstStyle/>
          <a:p>
            <a:fld id="{A9CEF23D-59C0-2940-90EF-77B918FE5410}" type="slidenum">
              <a:rPr lang="en-US" smtClean="0"/>
              <a:t>5</a:t>
            </a:fld>
            <a:endParaRPr lang="en-US"/>
          </a:p>
        </p:txBody>
      </p:sp>
    </p:spTree>
    <p:extLst>
      <p:ext uri="{BB962C8B-B14F-4D97-AF65-F5344CB8AC3E}">
        <p14:creationId xmlns:p14="http://schemas.microsoft.com/office/powerpoint/2010/main" val="132282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A49C4-EDE9-B47F-BA2C-562FDDC47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A1CF89-CECA-BACC-8F9C-1DB95D8F86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31F7B6-39E5-E63F-7846-62A5745AF6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565B69-A403-EF35-C783-D9E736544E9F}"/>
              </a:ext>
            </a:extLst>
          </p:cNvPr>
          <p:cNvSpPr>
            <a:spLocks noGrp="1"/>
          </p:cNvSpPr>
          <p:nvPr>
            <p:ph type="sldNum" sz="quarter" idx="5"/>
          </p:nvPr>
        </p:nvSpPr>
        <p:spPr/>
        <p:txBody>
          <a:bodyPr/>
          <a:lstStyle/>
          <a:p>
            <a:fld id="{A9CEF23D-59C0-2940-90EF-77B918FE5410}" type="slidenum">
              <a:rPr lang="en-US" smtClean="0"/>
              <a:t>7</a:t>
            </a:fld>
            <a:endParaRPr lang="en-US"/>
          </a:p>
        </p:txBody>
      </p:sp>
    </p:spTree>
    <p:extLst>
      <p:ext uri="{BB962C8B-B14F-4D97-AF65-F5344CB8AC3E}">
        <p14:creationId xmlns:p14="http://schemas.microsoft.com/office/powerpoint/2010/main" val="232122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CEF23D-59C0-2940-90EF-77B918FE5410}" type="slidenum">
              <a:rPr lang="en-US" smtClean="0"/>
              <a:t>10</a:t>
            </a:fld>
            <a:endParaRPr lang="en-US"/>
          </a:p>
        </p:txBody>
      </p:sp>
    </p:spTree>
    <p:extLst>
      <p:ext uri="{BB962C8B-B14F-4D97-AF65-F5344CB8AC3E}">
        <p14:creationId xmlns:p14="http://schemas.microsoft.com/office/powerpoint/2010/main" val="77490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7" name="Picture 26" descr="A white letter on a black background&#10;&#10;Description automatically generated">
            <a:extLst>
              <a:ext uri="{FF2B5EF4-FFF2-40B4-BE49-F238E27FC236}">
                <a16:creationId xmlns:a16="http://schemas.microsoft.com/office/drawing/2014/main" id="{00B438DE-F219-2828-3523-48B5B32EA6C1}"/>
              </a:ext>
            </a:extLst>
          </p:cNvPr>
          <p:cNvPicPr>
            <a:picLocks noChangeAspect="1"/>
          </p:cNvPicPr>
          <p:nvPr userDrawn="1"/>
        </p:nvPicPr>
        <p:blipFill>
          <a:blip r:embed="rId3"/>
          <a:stretch>
            <a:fillRect/>
          </a:stretch>
        </p:blipFill>
        <p:spPr>
          <a:xfrm>
            <a:off x="471199" y="6194022"/>
            <a:ext cx="1659890" cy="434582"/>
          </a:xfrm>
          <a:prstGeom prst="rect">
            <a:avLst/>
          </a:prstGeom>
        </p:spPr>
      </p:pic>
      <p:sp>
        <p:nvSpPr>
          <p:cNvPr id="11" name="Rectangle 10">
            <a:extLst>
              <a:ext uri="{FF2B5EF4-FFF2-40B4-BE49-F238E27FC236}">
                <a16:creationId xmlns:a16="http://schemas.microsoft.com/office/drawing/2014/main" id="{1647173A-BA4C-95B4-B1A7-1892C96EAABB}"/>
              </a:ext>
            </a:extLst>
          </p:cNvPr>
          <p:cNvSpPr/>
          <p:nvPr userDrawn="1"/>
        </p:nvSpPr>
        <p:spPr>
          <a:xfrm>
            <a:off x="0" y="1387666"/>
            <a:ext cx="4917440" cy="89408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DF173F5-9D52-BBD0-AD64-A8A93B7C149A}"/>
              </a:ext>
            </a:extLst>
          </p:cNvPr>
          <p:cNvSpPr>
            <a:spLocks noGrp="1"/>
          </p:cNvSpPr>
          <p:nvPr>
            <p:ph type="subTitle" idx="1" hasCustomPrompt="1"/>
          </p:nvPr>
        </p:nvSpPr>
        <p:spPr>
          <a:xfrm>
            <a:off x="838200" y="1620023"/>
            <a:ext cx="3967480" cy="482568"/>
          </a:xfrm>
        </p:spPr>
        <p:txBody>
          <a:bodyPr anchor="t" anchorCtr="0">
            <a:spAutoFit/>
          </a:bodyPr>
          <a:lstStyle>
            <a:lvl1pPr marL="0" indent="0" algn="l">
              <a:buNone/>
              <a:defRPr sz="2800" b="0" i="0">
                <a:solidFill>
                  <a:schemeClr val="tx1">
                    <a:lumMod val="95000"/>
                    <a:lumOff val="5000"/>
                  </a:scheme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Client Name Here</a:t>
            </a:r>
          </a:p>
        </p:txBody>
      </p:sp>
      <p:sp>
        <p:nvSpPr>
          <p:cNvPr id="2" name="TextBox 1">
            <a:extLst>
              <a:ext uri="{FF2B5EF4-FFF2-40B4-BE49-F238E27FC236}">
                <a16:creationId xmlns:a16="http://schemas.microsoft.com/office/drawing/2014/main" id="{14EEE7E6-8764-682C-6431-8D12A5C58652}"/>
              </a:ext>
            </a:extLst>
          </p:cNvPr>
          <p:cNvSpPr txBox="1"/>
          <p:nvPr userDrawn="1"/>
        </p:nvSpPr>
        <p:spPr>
          <a:xfrm>
            <a:off x="471199" y="6066991"/>
            <a:ext cx="1659890" cy="138499"/>
          </a:xfrm>
          <a:prstGeom prst="rect">
            <a:avLst/>
          </a:prstGeom>
          <a:noFill/>
          <a:effectLst/>
        </p:spPr>
        <p:txBody>
          <a:bodyPr wrap="square" lIns="0" tIns="0" rIns="0" bIns="0" rtlCol="0">
            <a:spAutoFit/>
          </a:bodyPr>
          <a:lstStyle/>
          <a:p>
            <a:r>
              <a:rPr lang="en-US" sz="900">
                <a:solidFill>
                  <a:schemeClr val="bg1">
                    <a:alpha val="31880"/>
                  </a:schemeClr>
                </a:solidFill>
                <a:latin typeface="Aptos Light" panose="020B0004020202020204" pitchFamily="34" charset="0"/>
              </a:rPr>
              <a:t>Made exclusively for you by</a:t>
            </a:r>
          </a:p>
        </p:txBody>
      </p:sp>
      <p:sp>
        <p:nvSpPr>
          <p:cNvPr id="15" name="Text Placeholder 14">
            <a:extLst>
              <a:ext uri="{FF2B5EF4-FFF2-40B4-BE49-F238E27FC236}">
                <a16:creationId xmlns:a16="http://schemas.microsoft.com/office/drawing/2014/main" id="{87703638-0E55-893B-4D94-BE6D91465BED}"/>
              </a:ext>
            </a:extLst>
          </p:cNvPr>
          <p:cNvSpPr>
            <a:spLocks noGrp="1"/>
          </p:cNvSpPr>
          <p:nvPr>
            <p:ph type="body" sz="quarter" idx="13" hasCustomPrompt="1"/>
          </p:nvPr>
        </p:nvSpPr>
        <p:spPr>
          <a:xfrm>
            <a:off x="5074443" y="1541128"/>
            <a:ext cx="2043113" cy="380104"/>
          </a:xfrm>
        </p:spPr>
        <p:txBody>
          <a:bodyPr>
            <a:sp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Date</a:t>
            </a:r>
          </a:p>
        </p:txBody>
      </p:sp>
      <p:sp>
        <p:nvSpPr>
          <p:cNvPr id="16" name="Text Placeholder 14">
            <a:extLst>
              <a:ext uri="{FF2B5EF4-FFF2-40B4-BE49-F238E27FC236}">
                <a16:creationId xmlns:a16="http://schemas.microsoft.com/office/drawing/2014/main" id="{B007580B-A131-4854-4D03-C8876511CB0E}"/>
              </a:ext>
            </a:extLst>
          </p:cNvPr>
          <p:cNvSpPr>
            <a:spLocks noGrp="1"/>
          </p:cNvSpPr>
          <p:nvPr>
            <p:ph type="body" sz="quarter" idx="14" hasCustomPrompt="1"/>
          </p:nvPr>
        </p:nvSpPr>
        <p:spPr>
          <a:xfrm>
            <a:off x="5074442" y="1854343"/>
            <a:ext cx="2043113" cy="380104"/>
          </a:xfrm>
        </p:spPr>
        <p:txBody>
          <a:bodyPr>
            <a:sp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Version</a:t>
            </a:r>
          </a:p>
        </p:txBody>
      </p:sp>
      <p:grpSp>
        <p:nvGrpSpPr>
          <p:cNvPr id="17" name="Group 16">
            <a:extLst>
              <a:ext uri="{FF2B5EF4-FFF2-40B4-BE49-F238E27FC236}">
                <a16:creationId xmlns:a16="http://schemas.microsoft.com/office/drawing/2014/main" id="{5C29C5A2-B60C-0D7C-DF69-30CB5D79827E}"/>
              </a:ext>
            </a:extLst>
          </p:cNvPr>
          <p:cNvGrpSpPr/>
          <p:nvPr userDrawn="1"/>
        </p:nvGrpSpPr>
        <p:grpSpPr>
          <a:xfrm>
            <a:off x="10137962" y="4842355"/>
            <a:ext cx="2052245" cy="1995352"/>
            <a:chOff x="10137962" y="4842355"/>
            <a:chExt cx="2052245" cy="1995352"/>
          </a:xfrm>
        </p:grpSpPr>
        <p:sp>
          <p:nvSpPr>
            <p:cNvPr id="18" name="Rectangle 17">
              <a:extLst>
                <a:ext uri="{FF2B5EF4-FFF2-40B4-BE49-F238E27FC236}">
                  <a16:creationId xmlns:a16="http://schemas.microsoft.com/office/drawing/2014/main" id="{89D9AE1E-8D3F-D6CB-F340-B7721EB3A1B4}"/>
                </a:ext>
              </a:extLst>
            </p:cNvPr>
            <p:cNvSpPr/>
            <p:nvPr userDrawn="1"/>
          </p:nvSpPr>
          <p:spPr>
            <a:xfrm>
              <a:off x="11166774" y="5816067"/>
              <a:ext cx="510820" cy="510820"/>
            </a:xfrm>
            <a:prstGeom prst="rect">
              <a:avLst/>
            </a:prstGeom>
            <a:solidFill>
              <a:srgbClr val="FFC000">
                <a:alpha val="4956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DAFF2B2-88B2-715F-13F1-29B2B142B83D}"/>
                </a:ext>
              </a:extLst>
            </p:cNvPr>
            <p:cNvSpPr/>
            <p:nvPr userDrawn="1"/>
          </p:nvSpPr>
          <p:spPr>
            <a:xfrm>
              <a:off x="10648782" y="6326887"/>
              <a:ext cx="510820" cy="510820"/>
            </a:xfrm>
            <a:prstGeom prst="rect">
              <a:avLst/>
            </a:prstGeom>
            <a:solidFill>
              <a:srgbClr val="FFC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06869F1-C326-20E5-D19D-757BB50E2CAB}"/>
                </a:ext>
              </a:extLst>
            </p:cNvPr>
            <p:cNvSpPr/>
            <p:nvPr userDrawn="1"/>
          </p:nvSpPr>
          <p:spPr>
            <a:xfrm>
              <a:off x="11679387" y="6326887"/>
              <a:ext cx="510820" cy="510820"/>
            </a:xfrm>
            <a:prstGeom prst="rect">
              <a:avLst/>
            </a:prstGeom>
            <a:solidFill>
              <a:srgbClr val="FFC000">
                <a:alpha val="2227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F476484-118B-D0D0-F2F8-2EF1DD69EE47}"/>
                </a:ext>
              </a:extLst>
            </p:cNvPr>
            <p:cNvSpPr/>
            <p:nvPr userDrawn="1"/>
          </p:nvSpPr>
          <p:spPr>
            <a:xfrm>
              <a:off x="10137962" y="6326887"/>
              <a:ext cx="510820" cy="510820"/>
            </a:xfrm>
            <a:prstGeom prst="rect">
              <a:avLst/>
            </a:prstGeom>
            <a:solidFill>
              <a:srgbClr val="FFC000">
                <a:alpha val="102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971D2E4-9E25-5521-8C7F-65895F82A8B0}"/>
                </a:ext>
              </a:extLst>
            </p:cNvPr>
            <p:cNvSpPr/>
            <p:nvPr userDrawn="1"/>
          </p:nvSpPr>
          <p:spPr>
            <a:xfrm>
              <a:off x="10137962" y="4842355"/>
              <a:ext cx="510820" cy="51082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Placeholder 14">
            <a:extLst>
              <a:ext uri="{FF2B5EF4-FFF2-40B4-BE49-F238E27FC236}">
                <a16:creationId xmlns:a16="http://schemas.microsoft.com/office/drawing/2014/main" id="{3F963F8C-5C7B-B101-1FC8-78D0BE945468}"/>
              </a:ext>
            </a:extLst>
          </p:cNvPr>
          <p:cNvSpPr>
            <a:spLocks noGrp="1"/>
          </p:cNvSpPr>
          <p:nvPr>
            <p:ph type="body" sz="quarter" idx="15" hasCustomPrompt="1"/>
          </p:nvPr>
        </p:nvSpPr>
        <p:spPr>
          <a:xfrm>
            <a:off x="838200" y="2641134"/>
            <a:ext cx="6279355" cy="1600695"/>
          </a:xfrm>
        </p:spPr>
        <p:txBody>
          <a:bodyPr wrap="square">
            <a:spAutoFit/>
          </a:bodyPr>
          <a:lstStyle>
            <a:lvl1pPr marL="0" indent="0">
              <a:lnSpc>
                <a:spcPts val="5200"/>
              </a:lnSpc>
              <a:buNone/>
              <a:defRPr sz="6000">
                <a:solidFill>
                  <a:schemeClr val="bg1">
                    <a:alpha val="29616"/>
                  </a:schemeClr>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Project Title</a:t>
            </a:r>
          </a:p>
          <a:p>
            <a:pPr lvl="0"/>
            <a:r>
              <a:rPr lang="en-US"/>
              <a:t>Slide Name</a:t>
            </a:r>
          </a:p>
        </p:txBody>
      </p:sp>
    </p:spTree>
    <p:extLst>
      <p:ext uri="{BB962C8B-B14F-4D97-AF65-F5344CB8AC3E}">
        <p14:creationId xmlns:p14="http://schemas.microsoft.com/office/powerpoint/2010/main" val="17424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ke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89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ke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046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 CLE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5F1E-B337-4319-CFBA-154C7D260A87}"/>
              </a:ext>
            </a:extLst>
          </p:cNvPr>
          <p:cNvSpPr>
            <a:spLocks noGrp="1"/>
          </p:cNvSpPr>
          <p:nvPr>
            <p:ph type="ctrTitle"/>
          </p:nvPr>
        </p:nvSpPr>
        <p:spPr>
          <a:xfrm>
            <a:off x="838200" y="594043"/>
            <a:ext cx="5257800" cy="1402500"/>
          </a:xfrm>
        </p:spPr>
        <p:txBody>
          <a:bodyPr anchor="t">
            <a:spAutoFit/>
          </a:bodyPr>
          <a:lstStyle>
            <a:lvl1pPr algn="l">
              <a:defRPr sz="6000">
                <a:solidFill>
                  <a:schemeClr val="tx1">
                    <a:lumMod val="95000"/>
                    <a:lumOff val="5000"/>
                  </a:schemeClr>
                </a:solidFill>
              </a:defRPr>
            </a:lvl1pPr>
          </a:lstStyle>
          <a:p>
            <a:r>
              <a:rPr lang="en-US"/>
              <a:t>Click to edit Master title style</a:t>
            </a:r>
          </a:p>
        </p:txBody>
      </p:sp>
      <p:sp>
        <p:nvSpPr>
          <p:cNvPr id="3" name="Text Placeholder 7">
            <a:extLst>
              <a:ext uri="{FF2B5EF4-FFF2-40B4-BE49-F238E27FC236}">
                <a16:creationId xmlns:a16="http://schemas.microsoft.com/office/drawing/2014/main" id="{C3AFD44C-AD73-2F49-BE90-AB4E0F0002DF}"/>
              </a:ext>
            </a:extLst>
          </p:cNvPr>
          <p:cNvSpPr>
            <a:spLocks noGrp="1"/>
          </p:cNvSpPr>
          <p:nvPr>
            <p:ph type="body" sz="quarter" idx="15"/>
          </p:nvPr>
        </p:nvSpPr>
        <p:spPr>
          <a:xfrm>
            <a:off x="6845254" y="2467666"/>
            <a:ext cx="4311650" cy="315343"/>
          </a:xfrm>
        </p:spPr>
        <p:txBody>
          <a:bodyPr>
            <a:spAutoFit/>
          </a:bodyPr>
          <a:lstStyle>
            <a:lvl1pPr marL="0" indent="0">
              <a:buNone/>
              <a:defRPr sz="16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108442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5F1E-B337-4319-CFBA-154C7D260A87}"/>
              </a:ext>
            </a:extLst>
          </p:cNvPr>
          <p:cNvSpPr>
            <a:spLocks noGrp="1"/>
          </p:cNvSpPr>
          <p:nvPr>
            <p:ph type="ctrTitle"/>
          </p:nvPr>
        </p:nvSpPr>
        <p:spPr>
          <a:xfrm>
            <a:off x="838200" y="594043"/>
            <a:ext cx="5257800" cy="1380058"/>
          </a:xfrm>
        </p:spPr>
        <p:txBody>
          <a:bodyPr anchor="t">
            <a:spAutoFit/>
          </a:bodyPr>
          <a:lstStyle>
            <a:lvl1pPr algn="l">
              <a:lnSpc>
                <a:spcPts val="5200"/>
              </a:lnSpc>
              <a:defRPr sz="6000">
                <a:solidFill>
                  <a:schemeClr val="tx1"/>
                </a:solidFill>
              </a:defRPr>
            </a:lvl1pPr>
          </a:lstStyle>
          <a:p>
            <a:r>
              <a:rPr lang="en-US"/>
              <a:t>Click to edit Master title style</a:t>
            </a:r>
          </a:p>
        </p:txBody>
      </p:sp>
      <p:sp>
        <p:nvSpPr>
          <p:cNvPr id="8" name="Text Placeholder 7">
            <a:extLst>
              <a:ext uri="{FF2B5EF4-FFF2-40B4-BE49-F238E27FC236}">
                <a16:creationId xmlns:a16="http://schemas.microsoft.com/office/drawing/2014/main" id="{A15EB8F1-8BD6-A074-0502-A753BD7ADE8A}"/>
              </a:ext>
            </a:extLst>
          </p:cNvPr>
          <p:cNvSpPr>
            <a:spLocks noGrp="1"/>
          </p:cNvSpPr>
          <p:nvPr>
            <p:ph type="body" sz="quarter" idx="16"/>
          </p:nvPr>
        </p:nvSpPr>
        <p:spPr>
          <a:xfrm>
            <a:off x="838200" y="3078650"/>
            <a:ext cx="4311650" cy="315343"/>
          </a:xfrm>
        </p:spPr>
        <p:txBody>
          <a:bodyPr>
            <a:spAutoFit/>
          </a:bodyPr>
          <a:lstStyle>
            <a:lvl1pPr marL="0" indent="0">
              <a:buNone/>
              <a:defRPr sz="16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63D8A6B2-E62F-B037-42C9-CBDC23BE6BEF}"/>
              </a:ext>
            </a:extLst>
          </p:cNvPr>
          <p:cNvSpPr>
            <a:spLocks noGrp="1"/>
          </p:cNvSpPr>
          <p:nvPr>
            <p:ph type="pic" sz="quarter" idx="12"/>
          </p:nvPr>
        </p:nvSpPr>
        <p:spPr>
          <a:xfrm>
            <a:off x="6385316" y="2286001"/>
            <a:ext cx="2903342" cy="2903342"/>
          </a:xfrm>
          <a:solidFill>
            <a:schemeClr val="bg1">
              <a:lumMod val="65000"/>
            </a:schemeClr>
          </a:solidFill>
        </p:spPr>
        <p:txBody>
          <a:bodyPr/>
          <a:lstStyle/>
          <a:p>
            <a:endParaRPr lang="en-US"/>
          </a:p>
        </p:txBody>
      </p:sp>
      <p:sp>
        <p:nvSpPr>
          <p:cNvPr id="4" name="Picture Placeholder 2">
            <a:extLst>
              <a:ext uri="{FF2B5EF4-FFF2-40B4-BE49-F238E27FC236}">
                <a16:creationId xmlns:a16="http://schemas.microsoft.com/office/drawing/2014/main" id="{4C8E6891-142D-4AC6-AC92-A05429D5E3D2}"/>
              </a:ext>
            </a:extLst>
          </p:cNvPr>
          <p:cNvSpPr>
            <a:spLocks noGrp="1"/>
          </p:cNvSpPr>
          <p:nvPr>
            <p:ph type="pic" sz="quarter" idx="17"/>
          </p:nvPr>
        </p:nvSpPr>
        <p:spPr>
          <a:xfrm>
            <a:off x="9288658" y="2286001"/>
            <a:ext cx="2903342" cy="2903342"/>
          </a:xfrm>
          <a:solidFill>
            <a:schemeClr val="bg1">
              <a:lumMod val="75000"/>
            </a:schemeClr>
          </a:solidFill>
        </p:spPr>
        <p:txBody>
          <a:bodyPr/>
          <a:lstStyle/>
          <a:p>
            <a:endParaRPr lang="en-US"/>
          </a:p>
        </p:txBody>
      </p:sp>
    </p:spTree>
    <p:extLst>
      <p:ext uri="{BB962C8B-B14F-4D97-AF65-F5344CB8AC3E}">
        <p14:creationId xmlns:p14="http://schemas.microsoft.com/office/powerpoint/2010/main" val="2854823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ANN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9D182A-AEB5-845C-88CD-3432135CD1AB}"/>
              </a:ext>
            </a:extLst>
          </p:cNvPr>
          <p:cNvPicPr>
            <a:picLocks noChangeAspect="1"/>
          </p:cNvPicPr>
          <p:nvPr userDrawn="1"/>
        </p:nvPicPr>
        <p:blipFill>
          <a:blip r:embed="rId2"/>
          <a:stretch>
            <a:fillRect/>
          </a:stretch>
        </p:blipFill>
        <p:spPr>
          <a:xfrm>
            <a:off x="0" y="405780"/>
            <a:ext cx="12192000" cy="609600"/>
          </a:xfrm>
          <a:prstGeom prst="rect">
            <a:avLst/>
          </a:prstGeom>
        </p:spPr>
      </p:pic>
      <p:sp>
        <p:nvSpPr>
          <p:cNvPr id="5" name="Text Placeholder 7">
            <a:extLst>
              <a:ext uri="{FF2B5EF4-FFF2-40B4-BE49-F238E27FC236}">
                <a16:creationId xmlns:a16="http://schemas.microsoft.com/office/drawing/2014/main" id="{3BF58AF9-A43B-3B46-2E6D-E948AEBA7497}"/>
              </a:ext>
            </a:extLst>
          </p:cNvPr>
          <p:cNvSpPr>
            <a:spLocks noGrp="1"/>
          </p:cNvSpPr>
          <p:nvPr>
            <p:ph type="body" sz="quarter" idx="13"/>
          </p:nvPr>
        </p:nvSpPr>
        <p:spPr>
          <a:xfrm>
            <a:off x="237564" y="192999"/>
            <a:ext cx="4311650" cy="231730"/>
          </a:xfrm>
        </p:spPr>
        <p:txBody>
          <a:bodyPr>
            <a:spAutoFit/>
          </a:bodyPr>
          <a:lstStyle>
            <a:lvl1pPr marL="0" indent="0">
              <a:buNone/>
              <a:defRPr sz="10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7" name="Title 1">
            <a:extLst>
              <a:ext uri="{FF2B5EF4-FFF2-40B4-BE49-F238E27FC236}">
                <a16:creationId xmlns:a16="http://schemas.microsoft.com/office/drawing/2014/main" id="{A98CCEDF-ACB4-18C0-EE95-35ECE33E40E2}"/>
              </a:ext>
            </a:extLst>
          </p:cNvPr>
          <p:cNvSpPr>
            <a:spLocks noGrp="1"/>
          </p:cNvSpPr>
          <p:nvPr>
            <p:ph type="ctrTitle"/>
          </p:nvPr>
        </p:nvSpPr>
        <p:spPr>
          <a:xfrm>
            <a:off x="237564" y="405780"/>
            <a:ext cx="5257800" cy="594971"/>
          </a:xfrm>
        </p:spPr>
        <p:txBody>
          <a:bodyPr anchor="t">
            <a:spAutoFit/>
          </a:bodyPr>
          <a:lstStyle>
            <a:lvl1pPr algn="l">
              <a:defRPr sz="24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1BE87844-8E54-140A-35A7-6155B40D56D7}"/>
              </a:ext>
            </a:extLst>
          </p:cNvPr>
          <p:cNvSpPr>
            <a:spLocks noGrp="1"/>
          </p:cNvSpPr>
          <p:nvPr>
            <p:ph type="body" sz="quarter" idx="15"/>
          </p:nvPr>
        </p:nvSpPr>
        <p:spPr>
          <a:xfrm>
            <a:off x="1246613" y="1894901"/>
            <a:ext cx="4311650" cy="315343"/>
          </a:xfrm>
        </p:spPr>
        <p:txBody>
          <a:bodyPr>
            <a:spAutoFit/>
          </a:bodyPr>
          <a:lstStyle>
            <a:lvl1pPr marL="0" indent="0">
              <a:buNone/>
              <a:defRPr sz="16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613026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e_te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220A0A-F20A-5ED2-BADD-6135806B2D84}"/>
              </a:ext>
            </a:extLst>
          </p:cNvPr>
          <p:cNvSpPr>
            <a:spLocks noGrp="1"/>
          </p:cNvSpPr>
          <p:nvPr>
            <p:ph type="body" sz="quarter" idx="13"/>
          </p:nvPr>
        </p:nvSpPr>
        <p:spPr>
          <a:xfrm>
            <a:off x="237564" y="192999"/>
            <a:ext cx="4311650" cy="231730"/>
          </a:xfrm>
        </p:spPr>
        <p:txBody>
          <a:bodyPr>
            <a:spAutoFit/>
          </a:bodyPr>
          <a:lstStyle>
            <a:lvl1pPr marL="0" indent="0">
              <a:buNone/>
              <a:defRPr sz="10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C73A5F1E-B337-4319-CFBA-154C7D260A87}"/>
              </a:ext>
            </a:extLst>
          </p:cNvPr>
          <p:cNvSpPr>
            <a:spLocks noGrp="1"/>
          </p:cNvSpPr>
          <p:nvPr>
            <p:ph type="ctrTitle"/>
          </p:nvPr>
        </p:nvSpPr>
        <p:spPr>
          <a:xfrm>
            <a:off x="237564" y="429399"/>
            <a:ext cx="5257800" cy="594971"/>
          </a:xfrm>
        </p:spPr>
        <p:txBody>
          <a:bodyPr anchor="t">
            <a:spAutoFit/>
          </a:bodyPr>
          <a:lstStyle>
            <a:lvl1pPr algn="l">
              <a:defRPr sz="2400">
                <a:solidFill>
                  <a:schemeClr val="bg1"/>
                </a:solidFill>
              </a:defRPr>
            </a:lvl1pPr>
          </a:lstStyle>
          <a:p>
            <a:r>
              <a:rPr lang="en-US"/>
              <a:t>Click to edit Master title style</a:t>
            </a:r>
          </a:p>
        </p:txBody>
      </p:sp>
      <p:sp>
        <p:nvSpPr>
          <p:cNvPr id="4" name="Picture Placeholder 3">
            <a:extLst>
              <a:ext uri="{FF2B5EF4-FFF2-40B4-BE49-F238E27FC236}">
                <a16:creationId xmlns:a16="http://schemas.microsoft.com/office/drawing/2014/main" id="{1F246D80-BAD9-FC6D-54E2-3724CCA39C82}"/>
              </a:ext>
            </a:extLst>
          </p:cNvPr>
          <p:cNvSpPr>
            <a:spLocks noGrp="1"/>
          </p:cNvSpPr>
          <p:nvPr>
            <p:ph type="pic" sz="quarter" idx="14"/>
          </p:nvPr>
        </p:nvSpPr>
        <p:spPr>
          <a:xfrm>
            <a:off x="3737684" y="1630682"/>
            <a:ext cx="2082800" cy="2430680"/>
          </a:xfrm>
          <a:solidFill>
            <a:schemeClr val="bg1">
              <a:lumMod val="85000"/>
            </a:schemeClr>
          </a:solidFill>
        </p:spPr>
        <p:txBody>
          <a:bodyPr/>
          <a:lstStyle/>
          <a:p>
            <a:endParaRPr lang="en-US"/>
          </a:p>
        </p:txBody>
      </p:sp>
      <p:sp>
        <p:nvSpPr>
          <p:cNvPr id="5" name="Picture Placeholder 3">
            <a:extLst>
              <a:ext uri="{FF2B5EF4-FFF2-40B4-BE49-F238E27FC236}">
                <a16:creationId xmlns:a16="http://schemas.microsoft.com/office/drawing/2014/main" id="{98769100-63F0-7F21-25AC-194DAF11F8B5}"/>
              </a:ext>
            </a:extLst>
          </p:cNvPr>
          <p:cNvSpPr>
            <a:spLocks noGrp="1"/>
          </p:cNvSpPr>
          <p:nvPr>
            <p:ph type="pic" sz="quarter" idx="15"/>
          </p:nvPr>
        </p:nvSpPr>
        <p:spPr>
          <a:xfrm>
            <a:off x="6267524" y="1630682"/>
            <a:ext cx="2082800" cy="2430680"/>
          </a:xfrm>
          <a:solidFill>
            <a:schemeClr val="bg1">
              <a:lumMod val="85000"/>
            </a:schemeClr>
          </a:solidFill>
        </p:spPr>
        <p:txBody>
          <a:bodyPr/>
          <a:lstStyle/>
          <a:p>
            <a:endParaRPr lang="en-US"/>
          </a:p>
        </p:txBody>
      </p:sp>
      <p:sp>
        <p:nvSpPr>
          <p:cNvPr id="6" name="Picture Placeholder 3">
            <a:extLst>
              <a:ext uri="{FF2B5EF4-FFF2-40B4-BE49-F238E27FC236}">
                <a16:creationId xmlns:a16="http://schemas.microsoft.com/office/drawing/2014/main" id="{B450A1B1-8598-127C-FD53-A0319BB6C91F}"/>
              </a:ext>
            </a:extLst>
          </p:cNvPr>
          <p:cNvSpPr>
            <a:spLocks noGrp="1"/>
          </p:cNvSpPr>
          <p:nvPr>
            <p:ph type="pic" sz="quarter" idx="16"/>
          </p:nvPr>
        </p:nvSpPr>
        <p:spPr>
          <a:xfrm>
            <a:off x="8736404" y="1630682"/>
            <a:ext cx="2082800" cy="2430680"/>
          </a:xfrm>
          <a:solidFill>
            <a:schemeClr val="bg1">
              <a:lumMod val="85000"/>
            </a:schemeClr>
          </a:solidFill>
        </p:spPr>
        <p:txBody>
          <a:bodyPr/>
          <a:lstStyle/>
          <a:p>
            <a:endParaRPr lang="en-US"/>
          </a:p>
        </p:txBody>
      </p:sp>
      <p:sp>
        <p:nvSpPr>
          <p:cNvPr id="7" name="Text Placeholder 7">
            <a:extLst>
              <a:ext uri="{FF2B5EF4-FFF2-40B4-BE49-F238E27FC236}">
                <a16:creationId xmlns:a16="http://schemas.microsoft.com/office/drawing/2014/main" id="{5DBF601F-ABC0-0C67-3BD9-0AE66082D6CB}"/>
              </a:ext>
            </a:extLst>
          </p:cNvPr>
          <p:cNvSpPr>
            <a:spLocks noGrp="1"/>
          </p:cNvSpPr>
          <p:nvPr>
            <p:ph type="body" sz="quarter" idx="17"/>
          </p:nvPr>
        </p:nvSpPr>
        <p:spPr>
          <a:xfrm>
            <a:off x="3737684" y="4853423"/>
            <a:ext cx="2082800" cy="536942"/>
          </a:xfrm>
        </p:spPr>
        <p:txBody>
          <a:bodyPr>
            <a:spAutoFit/>
          </a:bodyPr>
          <a:lstStyle>
            <a:lvl1pPr marL="0" indent="0">
              <a:buNone/>
              <a:defRPr sz="16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0" name="Text Placeholder 7">
            <a:extLst>
              <a:ext uri="{FF2B5EF4-FFF2-40B4-BE49-F238E27FC236}">
                <a16:creationId xmlns:a16="http://schemas.microsoft.com/office/drawing/2014/main" id="{1618E4FD-0740-2B5A-90F3-3601AF273227}"/>
              </a:ext>
            </a:extLst>
          </p:cNvPr>
          <p:cNvSpPr>
            <a:spLocks noGrp="1"/>
          </p:cNvSpPr>
          <p:nvPr>
            <p:ph type="body" sz="quarter" idx="18"/>
          </p:nvPr>
        </p:nvSpPr>
        <p:spPr>
          <a:xfrm>
            <a:off x="3737684" y="4189791"/>
            <a:ext cx="2082800" cy="315407"/>
          </a:xfrm>
        </p:spPr>
        <p:txBody>
          <a:bodyPr>
            <a:spAutoFit/>
          </a:bodyPr>
          <a:lstStyle>
            <a:lvl1pPr marL="0" indent="0">
              <a:buNone/>
              <a:defRPr sz="1600" b="1" i="0">
                <a:solidFill>
                  <a:srgbClr val="FFC000"/>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a:t>
            </a:r>
          </a:p>
        </p:txBody>
      </p:sp>
      <p:sp>
        <p:nvSpPr>
          <p:cNvPr id="11" name="Picture Placeholder 3">
            <a:extLst>
              <a:ext uri="{FF2B5EF4-FFF2-40B4-BE49-F238E27FC236}">
                <a16:creationId xmlns:a16="http://schemas.microsoft.com/office/drawing/2014/main" id="{F91DDA29-DF9C-56E5-F0AA-0877B61EDB4D}"/>
              </a:ext>
            </a:extLst>
          </p:cNvPr>
          <p:cNvSpPr>
            <a:spLocks noGrp="1"/>
          </p:cNvSpPr>
          <p:nvPr>
            <p:ph type="pic" sz="quarter" idx="19"/>
          </p:nvPr>
        </p:nvSpPr>
        <p:spPr>
          <a:xfrm>
            <a:off x="1196488" y="1630682"/>
            <a:ext cx="2082800" cy="2430680"/>
          </a:xfrm>
          <a:solidFill>
            <a:schemeClr val="bg1">
              <a:lumMod val="85000"/>
            </a:schemeClr>
          </a:solidFill>
        </p:spPr>
        <p:txBody>
          <a:bodyPr/>
          <a:lstStyle/>
          <a:p>
            <a:endParaRPr lang="en-US"/>
          </a:p>
        </p:txBody>
      </p:sp>
      <p:sp>
        <p:nvSpPr>
          <p:cNvPr id="13" name="Text Placeholder 7">
            <a:extLst>
              <a:ext uri="{FF2B5EF4-FFF2-40B4-BE49-F238E27FC236}">
                <a16:creationId xmlns:a16="http://schemas.microsoft.com/office/drawing/2014/main" id="{65A5D22A-E315-D227-F407-9B1148A89040}"/>
              </a:ext>
            </a:extLst>
          </p:cNvPr>
          <p:cNvSpPr>
            <a:spLocks noGrp="1"/>
          </p:cNvSpPr>
          <p:nvPr>
            <p:ph type="body" sz="quarter" idx="20"/>
          </p:nvPr>
        </p:nvSpPr>
        <p:spPr>
          <a:xfrm>
            <a:off x="1196488" y="4853423"/>
            <a:ext cx="2082800" cy="536942"/>
          </a:xfrm>
        </p:spPr>
        <p:txBody>
          <a:bodyPr>
            <a:spAutoFit/>
          </a:bodyPr>
          <a:lstStyle>
            <a:lvl1pPr marL="0" indent="0">
              <a:buNone/>
              <a:defRPr sz="16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4" name="Text Placeholder 7">
            <a:extLst>
              <a:ext uri="{FF2B5EF4-FFF2-40B4-BE49-F238E27FC236}">
                <a16:creationId xmlns:a16="http://schemas.microsoft.com/office/drawing/2014/main" id="{16BC71BA-8D11-5197-2D7E-00DA3EE4F9B6}"/>
              </a:ext>
            </a:extLst>
          </p:cNvPr>
          <p:cNvSpPr>
            <a:spLocks noGrp="1"/>
          </p:cNvSpPr>
          <p:nvPr>
            <p:ph type="body" sz="quarter" idx="21"/>
          </p:nvPr>
        </p:nvSpPr>
        <p:spPr>
          <a:xfrm>
            <a:off x="1196488" y="4189791"/>
            <a:ext cx="2082800" cy="315407"/>
          </a:xfrm>
        </p:spPr>
        <p:txBody>
          <a:bodyPr>
            <a:spAutoFit/>
          </a:bodyPr>
          <a:lstStyle>
            <a:lvl1pPr marL="0" indent="0">
              <a:buNone/>
              <a:defRPr sz="1600" b="1" i="0">
                <a:solidFill>
                  <a:srgbClr val="FFC000"/>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a:t>
            </a:r>
          </a:p>
        </p:txBody>
      </p:sp>
      <p:sp>
        <p:nvSpPr>
          <p:cNvPr id="15" name="Text Placeholder 7">
            <a:extLst>
              <a:ext uri="{FF2B5EF4-FFF2-40B4-BE49-F238E27FC236}">
                <a16:creationId xmlns:a16="http://schemas.microsoft.com/office/drawing/2014/main" id="{A8A72D5A-0C63-4625-37EA-A9A5224E4C7F}"/>
              </a:ext>
            </a:extLst>
          </p:cNvPr>
          <p:cNvSpPr>
            <a:spLocks noGrp="1"/>
          </p:cNvSpPr>
          <p:nvPr>
            <p:ph type="body" sz="quarter" idx="22"/>
          </p:nvPr>
        </p:nvSpPr>
        <p:spPr>
          <a:xfrm>
            <a:off x="6267524" y="4853423"/>
            <a:ext cx="2082800" cy="536942"/>
          </a:xfrm>
        </p:spPr>
        <p:txBody>
          <a:bodyPr>
            <a:spAutoFit/>
          </a:bodyPr>
          <a:lstStyle>
            <a:lvl1pPr marL="0" indent="0">
              <a:buNone/>
              <a:defRPr sz="16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6" name="Text Placeholder 7">
            <a:extLst>
              <a:ext uri="{FF2B5EF4-FFF2-40B4-BE49-F238E27FC236}">
                <a16:creationId xmlns:a16="http://schemas.microsoft.com/office/drawing/2014/main" id="{07ED8CBF-C04F-3047-0CEB-00B950191C30}"/>
              </a:ext>
            </a:extLst>
          </p:cNvPr>
          <p:cNvSpPr>
            <a:spLocks noGrp="1"/>
          </p:cNvSpPr>
          <p:nvPr>
            <p:ph type="body" sz="quarter" idx="23"/>
          </p:nvPr>
        </p:nvSpPr>
        <p:spPr>
          <a:xfrm>
            <a:off x="6267524" y="4189791"/>
            <a:ext cx="2082800" cy="315407"/>
          </a:xfrm>
        </p:spPr>
        <p:txBody>
          <a:bodyPr>
            <a:spAutoFit/>
          </a:bodyPr>
          <a:lstStyle>
            <a:lvl1pPr marL="0" indent="0">
              <a:buNone/>
              <a:defRPr sz="1600" b="1" i="0">
                <a:solidFill>
                  <a:srgbClr val="FFC000"/>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a:t>
            </a:r>
          </a:p>
        </p:txBody>
      </p:sp>
      <p:sp>
        <p:nvSpPr>
          <p:cNvPr id="17" name="Text Placeholder 7">
            <a:extLst>
              <a:ext uri="{FF2B5EF4-FFF2-40B4-BE49-F238E27FC236}">
                <a16:creationId xmlns:a16="http://schemas.microsoft.com/office/drawing/2014/main" id="{393FF0A5-D028-2DB9-DA46-0529818DA4F0}"/>
              </a:ext>
            </a:extLst>
          </p:cNvPr>
          <p:cNvSpPr>
            <a:spLocks noGrp="1"/>
          </p:cNvSpPr>
          <p:nvPr>
            <p:ph type="body" sz="quarter" idx="24"/>
          </p:nvPr>
        </p:nvSpPr>
        <p:spPr>
          <a:xfrm>
            <a:off x="8736404" y="4853423"/>
            <a:ext cx="2082800" cy="536942"/>
          </a:xfrm>
        </p:spPr>
        <p:txBody>
          <a:bodyPr>
            <a:spAutoFit/>
          </a:bodyPr>
          <a:lstStyle>
            <a:lvl1pPr marL="0" indent="0">
              <a:buNone/>
              <a:defRPr sz="16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8" name="Text Placeholder 7">
            <a:extLst>
              <a:ext uri="{FF2B5EF4-FFF2-40B4-BE49-F238E27FC236}">
                <a16:creationId xmlns:a16="http://schemas.microsoft.com/office/drawing/2014/main" id="{6AE10DA3-42AD-1ADD-AAB9-A275F1817B1A}"/>
              </a:ext>
            </a:extLst>
          </p:cNvPr>
          <p:cNvSpPr>
            <a:spLocks noGrp="1"/>
          </p:cNvSpPr>
          <p:nvPr>
            <p:ph type="body" sz="quarter" idx="25"/>
          </p:nvPr>
        </p:nvSpPr>
        <p:spPr>
          <a:xfrm>
            <a:off x="8736404" y="4189791"/>
            <a:ext cx="2082800" cy="315407"/>
          </a:xfrm>
        </p:spPr>
        <p:txBody>
          <a:bodyPr>
            <a:spAutoFit/>
          </a:bodyPr>
          <a:lstStyle>
            <a:lvl1pPr marL="0" indent="0">
              <a:buNone/>
              <a:defRPr sz="1600" b="1" i="0">
                <a:solidFill>
                  <a:srgbClr val="FFC000"/>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a:t>
            </a:r>
          </a:p>
        </p:txBody>
      </p:sp>
      <p:sp>
        <p:nvSpPr>
          <p:cNvPr id="20" name="Text Placeholder 7">
            <a:extLst>
              <a:ext uri="{FF2B5EF4-FFF2-40B4-BE49-F238E27FC236}">
                <a16:creationId xmlns:a16="http://schemas.microsoft.com/office/drawing/2014/main" id="{7B66E636-99E4-9486-DDA4-6D8F6E4D7F87}"/>
              </a:ext>
            </a:extLst>
          </p:cNvPr>
          <p:cNvSpPr>
            <a:spLocks noGrp="1"/>
          </p:cNvSpPr>
          <p:nvPr>
            <p:ph type="body" sz="quarter" idx="27"/>
          </p:nvPr>
        </p:nvSpPr>
        <p:spPr>
          <a:xfrm>
            <a:off x="1196488" y="4537862"/>
            <a:ext cx="2082800" cy="259623"/>
          </a:xfrm>
        </p:spPr>
        <p:txBody>
          <a:bodyPr>
            <a:spAutoFit/>
          </a:bodyPr>
          <a:lstStyle>
            <a:lvl1pPr marL="0" indent="0">
              <a:buNone/>
              <a:defRPr sz="12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a:t>
            </a:r>
          </a:p>
        </p:txBody>
      </p:sp>
      <p:sp>
        <p:nvSpPr>
          <p:cNvPr id="23" name="Text Placeholder 7">
            <a:extLst>
              <a:ext uri="{FF2B5EF4-FFF2-40B4-BE49-F238E27FC236}">
                <a16:creationId xmlns:a16="http://schemas.microsoft.com/office/drawing/2014/main" id="{95A3B875-AC8B-E7A3-28F7-D9729EBAC8AB}"/>
              </a:ext>
            </a:extLst>
          </p:cNvPr>
          <p:cNvSpPr>
            <a:spLocks noGrp="1"/>
          </p:cNvSpPr>
          <p:nvPr>
            <p:ph type="body" sz="quarter" idx="28"/>
          </p:nvPr>
        </p:nvSpPr>
        <p:spPr>
          <a:xfrm>
            <a:off x="3737684" y="4537862"/>
            <a:ext cx="2082800" cy="259623"/>
          </a:xfrm>
        </p:spPr>
        <p:txBody>
          <a:bodyPr>
            <a:spAutoFit/>
          </a:bodyPr>
          <a:lstStyle>
            <a:lvl1pPr marL="0" indent="0">
              <a:buNone/>
              <a:defRPr sz="12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a:t>
            </a:r>
          </a:p>
        </p:txBody>
      </p:sp>
      <p:sp>
        <p:nvSpPr>
          <p:cNvPr id="24" name="Text Placeholder 7">
            <a:extLst>
              <a:ext uri="{FF2B5EF4-FFF2-40B4-BE49-F238E27FC236}">
                <a16:creationId xmlns:a16="http://schemas.microsoft.com/office/drawing/2014/main" id="{E743737A-106D-D7F0-9A5E-62D3825A3D9B}"/>
              </a:ext>
            </a:extLst>
          </p:cNvPr>
          <p:cNvSpPr>
            <a:spLocks noGrp="1"/>
          </p:cNvSpPr>
          <p:nvPr>
            <p:ph type="body" sz="quarter" idx="29"/>
          </p:nvPr>
        </p:nvSpPr>
        <p:spPr>
          <a:xfrm>
            <a:off x="6267524" y="4537862"/>
            <a:ext cx="2082800" cy="259623"/>
          </a:xfrm>
        </p:spPr>
        <p:txBody>
          <a:bodyPr>
            <a:spAutoFit/>
          </a:bodyPr>
          <a:lstStyle>
            <a:lvl1pPr marL="0" indent="0">
              <a:buNone/>
              <a:defRPr sz="12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a:t>
            </a:r>
          </a:p>
        </p:txBody>
      </p:sp>
      <p:sp>
        <p:nvSpPr>
          <p:cNvPr id="25" name="Text Placeholder 7">
            <a:extLst>
              <a:ext uri="{FF2B5EF4-FFF2-40B4-BE49-F238E27FC236}">
                <a16:creationId xmlns:a16="http://schemas.microsoft.com/office/drawing/2014/main" id="{EE5E7CCE-FA33-CB95-5A61-78211D32ECDE}"/>
              </a:ext>
            </a:extLst>
          </p:cNvPr>
          <p:cNvSpPr>
            <a:spLocks noGrp="1"/>
          </p:cNvSpPr>
          <p:nvPr>
            <p:ph type="body" sz="quarter" idx="30"/>
          </p:nvPr>
        </p:nvSpPr>
        <p:spPr>
          <a:xfrm>
            <a:off x="8736404" y="4537862"/>
            <a:ext cx="2082800" cy="259623"/>
          </a:xfrm>
        </p:spPr>
        <p:txBody>
          <a:bodyPr>
            <a:spAutoFit/>
          </a:bodyPr>
          <a:lstStyle>
            <a:lvl1pPr marL="0" indent="0">
              <a:buNone/>
              <a:defRPr sz="12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a:t>
            </a:r>
          </a:p>
        </p:txBody>
      </p:sp>
    </p:spTree>
    <p:extLst>
      <p:ext uri="{BB962C8B-B14F-4D97-AF65-F5344CB8AC3E}">
        <p14:creationId xmlns:p14="http://schemas.microsoft.com/office/powerpoint/2010/main" val="895595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detail - GR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5F1E-B337-4319-CFBA-154C7D260A87}"/>
              </a:ext>
            </a:extLst>
          </p:cNvPr>
          <p:cNvSpPr>
            <a:spLocks noGrp="1"/>
          </p:cNvSpPr>
          <p:nvPr>
            <p:ph type="ctrTitle"/>
          </p:nvPr>
        </p:nvSpPr>
        <p:spPr>
          <a:xfrm>
            <a:off x="237564" y="262370"/>
            <a:ext cx="3701847" cy="594971"/>
          </a:xfrm>
        </p:spPr>
        <p:txBody>
          <a:bodyPr wrap="none" anchor="t">
            <a:noAutofit/>
          </a:bodyPr>
          <a:lstStyle>
            <a:lvl1pPr algn="l">
              <a:defRPr sz="24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14220A0A-F20A-5ED2-BADD-6135806B2D84}"/>
              </a:ext>
            </a:extLst>
          </p:cNvPr>
          <p:cNvSpPr>
            <a:spLocks noGrp="1"/>
          </p:cNvSpPr>
          <p:nvPr>
            <p:ph type="body" sz="quarter" idx="13"/>
          </p:nvPr>
        </p:nvSpPr>
        <p:spPr>
          <a:xfrm>
            <a:off x="237564" y="192999"/>
            <a:ext cx="4311650" cy="231730"/>
          </a:xfrm>
        </p:spPr>
        <p:txBody>
          <a:bodyPr>
            <a:spAutoFit/>
          </a:bodyPr>
          <a:lstStyle>
            <a:lvl1pPr marL="0" indent="0">
              <a:buNone/>
              <a:defRPr sz="10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2" name="Text Placeholder 7">
            <a:extLst>
              <a:ext uri="{FF2B5EF4-FFF2-40B4-BE49-F238E27FC236}">
                <a16:creationId xmlns:a16="http://schemas.microsoft.com/office/drawing/2014/main" id="{7C257A7A-C68A-55D6-F10F-8B66C2658A3F}"/>
              </a:ext>
            </a:extLst>
          </p:cNvPr>
          <p:cNvSpPr>
            <a:spLocks noGrp="1"/>
          </p:cNvSpPr>
          <p:nvPr>
            <p:ph type="body" sz="quarter" idx="15"/>
          </p:nvPr>
        </p:nvSpPr>
        <p:spPr>
          <a:xfrm>
            <a:off x="5584722" y="1740251"/>
            <a:ext cx="4311650" cy="315343"/>
          </a:xfrm>
        </p:spPr>
        <p:txBody>
          <a:bodyPr>
            <a:spAutoFit/>
          </a:bodyPr>
          <a:lstStyle>
            <a:lvl1pPr marL="0" indent="0">
              <a:buNone/>
              <a:defRPr sz="16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14548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detail - CLEAR">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3BF58AF9-A43B-3B46-2E6D-E948AEBA7497}"/>
              </a:ext>
            </a:extLst>
          </p:cNvPr>
          <p:cNvSpPr>
            <a:spLocks noGrp="1"/>
          </p:cNvSpPr>
          <p:nvPr>
            <p:ph type="body" sz="quarter" idx="13"/>
          </p:nvPr>
        </p:nvSpPr>
        <p:spPr>
          <a:xfrm>
            <a:off x="237564" y="192999"/>
            <a:ext cx="4311650" cy="231730"/>
          </a:xfrm>
        </p:spPr>
        <p:txBody>
          <a:bodyPr>
            <a:spAutoFit/>
          </a:bodyPr>
          <a:lstStyle>
            <a:lvl1pPr marL="0" indent="0">
              <a:buNone/>
              <a:defRPr sz="10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7" name="Title 1">
            <a:extLst>
              <a:ext uri="{FF2B5EF4-FFF2-40B4-BE49-F238E27FC236}">
                <a16:creationId xmlns:a16="http://schemas.microsoft.com/office/drawing/2014/main" id="{A98CCEDF-ACB4-18C0-EE95-35ECE33E40E2}"/>
              </a:ext>
            </a:extLst>
          </p:cNvPr>
          <p:cNvSpPr>
            <a:spLocks noGrp="1"/>
          </p:cNvSpPr>
          <p:nvPr>
            <p:ph type="ctrTitle"/>
          </p:nvPr>
        </p:nvSpPr>
        <p:spPr>
          <a:xfrm>
            <a:off x="237564" y="405780"/>
            <a:ext cx="5257800" cy="594971"/>
          </a:xfrm>
        </p:spPr>
        <p:txBody>
          <a:bodyPr anchor="t">
            <a:spAutoFit/>
          </a:bodyPr>
          <a:lstStyle>
            <a:lvl1pPr algn="l">
              <a:defRPr sz="2400">
                <a:solidFill>
                  <a:schemeClr val="tx1"/>
                </a:solidFill>
              </a:defRPr>
            </a:lvl1pPr>
          </a:lstStyle>
          <a:p>
            <a:r>
              <a:rPr lang="en-US"/>
              <a:t>Click to edit Master title style</a:t>
            </a:r>
          </a:p>
        </p:txBody>
      </p:sp>
      <p:sp>
        <p:nvSpPr>
          <p:cNvPr id="8" name="Text Placeholder 7">
            <a:extLst>
              <a:ext uri="{FF2B5EF4-FFF2-40B4-BE49-F238E27FC236}">
                <a16:creationId xmlns:a16="http://schemas.microsoft.com/office/drawing/2014/main" id="{1BE87844-8E54-140A-35A7-6155B40D56D7}"/>
              </a:ext>
            </a:extLst>
          </p:cNvPr>
          <p:cNvSpPr>
            <a:spLocks noGrp="1"/>
          </p:cNvSpPr>
          <p:nvPr>
            <p:ph type="body" sz="quarter" idx="15"/>
          </p:nvPr>
        </p:nvSpPr>
        <p:spPr>
          <a:xfrm>
            <a:off x="5495364" y="1894901"/>
            <a:ext cx="4311650" cy="315343"/>
          </a:xfrm>
        </p:spPr>
        <p:txBody>
          <a:bodyPr>
            <a:spAutoFit/>
          </a:bodyPr>
          <a:lstStyle>
            <a:lvl1pPr marL="0" indent="0">
              <a:buNone/>
              <a:defRPr sz="16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303946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_comment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5F1E-B337-4319-CFBA-154C7D260A87}"/>
              </a:ext>
            </a:extLst>
          </p:cNvPr>
          <p:cNvSpPr>
            <a:spLocks noGrp="1"/>
          </p:cNvSpPr>
          <p:nvPr>
            <p:ph type="ctrTitle"/>
          </p:nvPr>
        </p:nvSpPr>
        <p:spPr>
          <a:xfrm>
            <a:off x="237564" y="262370"/>
            <a:ext cx="3701847" cy="594971"/>
          </a:xfrm>
        </p:spPr>
        <p:txBody>
          <a:bodyPr wrap="none" anchor="t">
            <a:noAutofit/>
          </a:bodyPr>
          <a:lstStyle>
            <a:lvl1pPr algn="l">
              <a:defRPr sz="24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14220A0A-F20A-5ED2-BADD-6135806B2D84}"/>
              </a:ext>
            </a:extLst>
          </p:cNvPr>
          <p:cNvSpPr>
            <a:spLocks noGrp="1"/>
          </p:cNvSpPr>
          <p:nvPr>
            <p:ph type="body" sz="quarter" idx="13"/>
          </p:nvPr>
        </p:nvSpPr>
        <p:spPr>
          <a:xfrm>
            <a:off x="237564" y="192999"/>
            <a:ext cx="4311650" cy="231730"/>
          </a:xfrm>
        </p:spPr>
        <p:txBody>
          <a:bodyPr>
            <a:spAutoFit/>
          </a:bodyPr>
          <a:lstStyle>
            <a:lvl1pPr marL="0" indent="0">
              <a:buNone/>
              <a:defRPr sz="10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2" name="Text Placeholder 7">
            <a:extLst>
              <a:ext uri="{FF2B5EF4-FFF2-40B4-BE49-F238E27FC236}">
                <a16:creationId xmlns:a16="http://schemas.microsoft.com/office/drawing/2014/main" id="{7C257A7A-C68A-55D6-F10F-8B66C2658A3F}"/>
              </a:ext>
            </a:extLst>
          </p:cNvPr>
          <p:cNvSpPr>
            <a:spLocks noGrp="1"/>
          </p:cNvSpPr>
          <p:nvPr>
            <p:ph type="body" sz="quarter" idx="15"/>
          </p:nvPr>
        </p:nvSpPr>
        <p:spPr>
          <a:xfrm>
            <a:off x="2686337" y="1740251"/>
            <a:ext cx="4311650" cy="315343"/>
          </a:xfrm>
        </p:spPr>
        <p:txBody>
          <a:bodyPr>
            <a:spAutoFit/>
          </a:bodyPr>
          <a:lstStyle>
            <a:lvl1pPr marL="0" indent="0">
              <a:buNone/>
              <a:defRPr sz="1600" b="1" i="0">
                <a:solidFill>
                  <a:schemeClr val="bg1"/>
                </a:solidFill>
                <a:latin typeface="Aptos"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5" name="Text Placeholder 7">
            <a:extLst>
              <a:ext uri="{FF2B5EF4-FFF2-40B4-BE49-F238E27FC236}">
                <a16:creationId xmlns:a16="http://schemas.microsoft.com/office/drawing/2014/main" id="{0FBF927B-8C33-A22C-C26F-AD75440FBA0B}"/>
              </a:ext>
            </a:extLst>
          </p:cNvPr>
          <p:cNvSpPr>
            <a:spLocks noGrp="1"/>
          </p:cNvSpPr>
          <p:nvPr>
            <p:ph type="body" sz="quarter" idx="16"/>
          </p:nvPr>
        </p:nvSpPr>
        <p:spPr>
          <a:xfrm>
            <a:off x="2686337" y="2177720"/>
            <a:ext cx="4311650" cy="315343"/>
          </a:xfrm>
        </p:spPr>
        <p:txBody>
          <a:bodyPr>
            <a:spAutoFit/>
          </a:bodyPr>
          <a:lstStyle>
            <a:lvl1pPr marL="0" indent="0">
              <a:buNone/>
              <a:defRPr sz="16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046005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detail - LOWE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5F1E-B337-4319-CFBA-154C7D260A87}"/>
              </a:ext>
            </a:extLst>
          </p:cNvPr>
          <p:cNvSpPr>
            <a:spLocks noGrp="1"/>
          </p:cNvSpPr>
          <p:nvPr>
            <p:ph type="ctrTitle"/>
          </p:nvPr>
        </p:nvSpPr>
        <p:spPr>
          <a:xfrm>
            <a:off x="838200" y="594043"/>
            <a:ext cx="5257800" cy="1380058"/>
          </a:xfrm>
        </p:spPr>
        <p:txBody>
          <a:bodyPr anchor="t">
            <a:spAutoFit/>
          </a:bodyPr>
          <a:lstStyle>
            <a:lvl1pPr algn="l">
              <a:lnSpc>
                <a:spcPts val="5200"/>
              </a:lnSpc>
              <a:defRPr sz="6000">
                <a:solidFill>
                  <a:schemeClr val="tx1"/>
                </a:solidFill>
              </a:defRPr>
            </a:lvl1pPr>
          </a:lstStyle>
          <a:p>
            <a:r>
              <a:rPr lang="en-US"/>
              <a:t>Click to edit Master title style</a:t>
            </a:r>
          </a:p>
        </p:txBody>
      </p:sp>
      <p:sp>
        <p:nvSpPr>
          <p:cNvPr id="8" name="Text Placeholder 7">
            <a:extLst>
              <a:ext uri="{FF2B5EF4-FFF2-40B4-BE49-F238E27FC236}">
                <a16:creationId xmlns:a16="http://schemas.microsoft.com/office/drawing/2014/main" id="{A15EB8F1-8BD6-A074-0502-A753BD7ADE8A}"/>
              </a:ext>
            </a:extLst>
          </p:cNvPr>
          <p:cNvSpPr>
            <a:spLocks noGrp="1"/>
          </p:cNvSpPr>
          <p:nvPr>
            <p:ph type="body" sz="quarter" idx="16"/>
          </p:nvPr>
        </p:nvSpPr>
        <p:spPr>
          <a:xfrm>
            <a:off x="6454775" y="1954306"/>
            <a:ext cx="4311650" cy="315343"/>
          </a:xfrm>
        </p:spPr>
        <p:txBody>
          <a:bodyPr>
            <a:spAutoFit/>
          </a:bodyPr>
          <a:lstStyle>
            <a:lvl1pPr marL="0" indent="0">
              <a:buNone/>
              <a:defRPr sz="16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pic>
        <p:nvPicPr>
          <p:cNvPr id="3" name="Picture 2">
            <a:extLst>
              <a:ext uri="{FF2B5EF4-FFF2-40B4-BE49-F238E27FC236}">
                <a16:creationId xmlns:a16="http://schemas.microsoft.com/office/drawing/2014/main" id="{62A225A8-55CB-FF66-1A2E-F522CA8814F0}"/>
              </a:ext>
            </a:extLst>
          </p:cNvPr>
          <p:cNvPicPr>
            <a:picLocks noChangeAspect="1"/>
          </p:cNvPicPr>
          <p:nvPr userDrawn="1"/>
        </p:nvPicPr>
        <p:blipFill>
          <a:blip r:embed="rId2"/>
          <a:stretch>
            <a:fillRect/>
          </a:stretch>
        </p:blipFill>
        <p:spPr>
          <a:xfrm>
            <a:off x="0" y="6541911"/>
            <a:ext cx="12192000" cy="247736"/>
          </a:xfrm>
          <a:prstGeom prst="rect">
            <a:avLst/>
          </a:prstGeom>
        </p:spPr>
      </p:pic>
    </p:spTree>
    <p:extLst>
      <p:ext uri="{BB962C8B-B14F-4D97-AF65-F5344CB8AC3E}">
        <p14:creationId xmlns:p14="http://schemas.microsoft.com/office/powerpoint/2010/main" val="184611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220A0A-F20A-5ED2-BADD-6135806B2D84}"/>
              </a:ext>
            </a:extLst>
          </p:cNvPr>
          <p:cNvSpPr>
            <a:spLocks noGrp="1"/>
          </p:cNvSpPr>
          <p:nvPr>
            <p:ph type="body" sz="quarter" idx="13"/>
          </p:nvPr>
        </p:nvSpPr>
        <p:spPr>
          <a:xfrm>
            <a:off x="237564" y="192999"/>
            <a:ext cx="4311650" cy="2090957"/>
          </a:xfrm>
        </p:spPr>
        <p:txBody>
          <a:bodyPr>
            <a:spAutoFit/>
          </a:bodyPr>
          <a:lstStyle>
            <a:lvl1pPr marL="0" indent="0">
              <a:buNone/>
              <a:defRPr sz="48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3" name="Text Placeholder 7">
            <a:extLst>
              <a:ext uri="{FF2B5EF4-FFF2-40B4-BE49-F238E27FC236}">
                <a16:creationId xmlns:a16="http://schemas.microsoft.com/office/drawing/2014/main" id="{94BE097D-A779-6251-55F1-9A0B31C3B8C7}"/>
              </a:ext>
            </a:extLst>
          </p:cNvPr>
          <p:cNvSpPr>
            <a:spLocks noGrp="1"/>
          </p:cNvSpPr>
          <p:nvPr>
            <p:ph type="body" sz="quarter" idx="15"/>
          </p:nvPr>
        </p:nvSpPr>
        <p:spPr>
          <a:xfrm>
            <a:off x="4586359" y="1702651"/>
            <a:ext cx="6112858" cy="315407"/>
          </a:xfrm>
        </p:spPr>
        <p:txBody>
          <a:bodyPr wrap="square">
            <a:spAutoFit/>
          </a:bodyPr>
          <a:lstStyle>
            <a:lvl1pPr marL="0" indent="0">
              <a:buNone/>
              <a:defRPr sz="16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4" name="Text Placeholder 7">
            <a:extLst>
              <a:ext uri="{FF2B5EF4-FFF2-40B4-BE49-F238E27FC236}">
                <a16:creationId xmlns:a16="http://schemas.microsoft.com/office/drawing/2014/main" id="{0E8198A7-70FB-2247-8D4E-509E5301BDA6}"/>
              </a:ext>
            </a:extLst>
          </p:cNvPr>
          <p:cNvSpPr>
            <a:spLocks noGrp="1"/>
          </p:cNvSpPr>
          <p:nvPr>
            <p:ph type="body" sz="quarter" idx="16"/>
          </p:nvPr>
        </p:nvSpPr>
        <p:spPr>
          <a:xfrm>
            <a:off x="4586358" y="2018058"/>
            <a:ext cx="6112859" cy="287451"/>
          </a:xfrm>
        </p:spPr>
        <p:txBody>
          <a:bodyPr wrap="square">
            <a:spAutoFit/>
          </a:bodyPr>
          <a:lstStyle>
            <a:lvl1pPr marL="0" indent="0">
              <a:buNone/>
              <a:defRPr sz="14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pic>
        <p:nvPicPr>
          <p:cNvPr id="2" name="Picture 1">
            <a:extLst>
              <a:ext uri="{FF2B5EF4-FFF2-40B4-BE49-F238E27FC236}">
                <a16:creationId xmlns:a16="http://schemas.microsoft.com/office/drawing/2014/main" id="{2F23EBF4-8A22-4CBB-137C-661DFB96BF92}"/>
              </a:ext>
            </a:extLst>
          </p:cNvPr>
          <p:cNvPicPr>
            <a:picLocks noChangeAspect="1"/>
          </p:cNvPicPr>
          <p:nvPr userDrawn="1"/>
        </p:nvPicPr>
        <p:blipFill>
          <a:blip r:embed="rId2"/>
          <a:srcRect/>
          <a:stretch/>
        </p:blipFill>
        <p:spPr>
          <a:xfrm>
            <a:off x="11569071" y="6287589"/>
            <a:ext cx="361631" cy="331284"/>
          </a:xfrm>
          <a:prstGeom prst="rect">
            <a:avLst/>
          </a:prstGeom>
        </p:spPr>
      </p:pic>
      <p:sp>
        <p:nvSpPr>
          <p:cNvPr id="6" name="Text Placeholder 7">
            <a:extLst>
              <a:ext uri="{FF2B5EF4-FFF2-40B4-BE49-F238E27FC236}">
                <a16:creationId xmlns:a16="http://schemas.microsoft.com/office/drawing/2014/main" id="{F31703B7-E40E-A684-F6DD-B383F3B7D01E}"/>
              </a:ext>
            </a:extLst>
          </p:cNvPr>
          <p:cNvSpPr>
            <a:spLocks noGrp="1"/>
          </p:cNvSpPr>
          <p:nvPr>
            <p:ph type="body" sz="quarter" idx="17"/>
          </p:nvPr>
        </p:nvSpPr>
        <p:spPr>
          <a:xfrm>
            <a:off x="4586359" y="2722248"/>
            <a:ext cx="6112858" cy="315407"/>
          </a:xfrm>
        </p:spPr>
        <p:txBody>
          <a:bodyPr wrap="square">
            <a:spAutoFit/>
          </a:bodyPr>
          <a:lstStyle>
            <a:lvl1pPr marL="0" indent="0">
              <a:buNone/>
              <a:defRPr sz="16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7" name="Text Placeholder 7">
            <a:extLst>
              <a:ext uri="{FF2B5EF4-FFF2-40B4-BE49-F238E27FC236}">
                <a16:creationId xmlns:a16="http://schemas.microsoft.com/office/drawing/2014/main" id="{EFA023A4-32D6-EC0D-24FC-65D4D036BEF5}"/>
              </a:ext>
            </a:extLst>
          </p:cNvPr>
          <p:cNvSpPr>
            <a:spLocks noGrp="1"/>
          </p:cNvSpPr>
          <p:nvPr>
            <p:ph type="body" sz="quarter" idx="18"/>
          </p:nvPr>
        </p:nvSpPr>
        <p:spPr>
          <a:xfrm>
            <a:off x="4586358" y="3037655"/>
            <a:ext cx="6112859" cy="287451"/>
          </a:xfrm>
        </p:spPr>
        <p:txBody>
          <a:bodyPr wrap="square">
            <a:spAutoFit/>
          </a:bodyPr>
          <a:lstStyle>
            <a:lvl1pPr marL="0" indent="0">
              <a:buNone/>
              <a:defRPr sz="14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32B4C33-6583-E8C8-AD93-624AC259B4DA}"/>
              </a:ext>
            </a:extLst>
          </p:cNvPr>
          <p:cNvSpPr>
            <a:spLocks noGrp="1"/>
          </p:cNvSpPr>
          <p:nvPr>
            <p:ph type="body" sz="quarter" idx="19"/>
          </p:nvPr>
        </p:nvSpPr>
        <p:spPr>
          <a:xfrm>
            <a:off x="4586359" y="3758028"/>
            <a:ext cx="6112858" cy="315407"/>
          </a:xfrm>
        </p:spPr>
        <p:txBody>
          <a:bodyPr wrap="square">
            <a:spAutoFit/>
          </a:bodyPr>
          <a:lstStyle>
            <a:lvl1pPr marL="0" indent="0">
              <a:buNone/>
              <a:defRPr sz="16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0" name="Text Placeholder 7">
            <a:extLst>
              <a:ext uri="{FF2B5EF4-FFF2-40B4-BE49-F238E27FC236}">
                <a16:creationId xmlns:a16="http://schemas.microsoft.com/office/drawing/2014/main" id="{F3D16B08-9773-E64E-70FA-94B3AD74C742}"/>
              </a:ext>
            </a:extLst>
          </p:cNvPr>
          <p:cNvSpPr>
            <a:spLocks noGrp="1"/>
          </p:cNvSpPr>
          <p:nvPr>
            <p:ph type="body" sz="quarter" idx="20"/>
          </p:nvPr>
        </p:nvSpPr>
        <p:spPr>
          <a:xfrm>
            <a:off x="4586358" y="4073435"/>
            <a:ext cx="6112859" cy="287451"/>
          </a:xfrm>
        </p:spPr>
        <p:txBody>
          <a:bodyPr wrap="square">
            <a:spAutoFit/>
          </a:bodyPr>
          <a:lstStyle>
            <a:lvl1pPr marL="0" indent="0">
              <a:buNone/>
              <a:defRPr sz="14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1" name="Text Placeholder 7">
            <a:extLst>
              <a:ext uri="{FF2B5EF4-FFF2-40B4-BE49-F238E27FC236}">
                <a16:creationId xmlns:a16="http://schemas.microsoft.com/office/drawing/2014/main" id="{963673A4-6270-53C3-ED99-41B53501EEBF}"/>
              </a:ext>
            </a:extLst>
          </p:cNvPr>
          <p:cNvSpPr>
            <a:spLocks noGrp="1"/>
          </p:cNvSpPr>
          <p:nvPr>
            <p:ph type="body" sz="quarter" idx="21"/>
          </p:nvPr>
        </p:nvSpPr>
        <p:spPr>
          <a:xfrm>
            <a:off x="4586359" y="4866637"/>
            <a:ext cx="6112858" cy="315407"/>
          </a:xfrm>
        </p:spPr>
        <p:txBody>
          <a:bodyPr wrap="square">
            <a:spAutoFit/>
          </a:bodyPr>
          <a:lstStyle>
            <a:lvl1pPr marL="0" indent="0">
              <a:buNone/>
              <a:defRPr sz="16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2" name="Text Placeholder 7">
            <a:extLst>
              <a:ext uri="{FF2B5EF4-FFF2-40B4-BE49-F238E27FC236}">
                <a16:creationId xmlns:a16="http://schemas.microsoft.com/office/drawing/2014/main" id="{27E98D45-90A9-9438-F37E-C81F69488BBA}"/>
              </a:ext>
            </a:extLst>
          </p:cNvPr>
          <p:cNvSpPr>
            <a:spLocks noGrp="1"/>
          </p:cNvSpPr>
          <p:nvPr>
            <p:ph type="body" sz="quarter" idx="22"/>
          </p:nvPr>
        </p:nvSpPr>
        <p:spPr>
          <a:xfrm>
            <a:off x="4586358" y="5182044"/>
            <a:ext cx="6112859" cy="287451"/>
          </a:xfrm>
        </p:spPr>
        <p:txBody>
          <a:bodyPr wrap="square">
            <a:spAutoFit/>
          </a:bodyPr>
          <a:lstStyle>
            <a:lvl1pPr marL="0" indent="0">
              <a:buNone/>
              <a:defRPr sz="14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176787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5 content slide GRA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220A0A-F20A-5ED2-BADD-6135806B2D84}"/>
              </a:ext>
            </a:extLst>
          </p:cNvPr>
          <p:cNvSpPr>
            <a:spLocks noGrp="1"/>
          </p:cNvSpPr>
          <p:nvPr>
            <p:ph type="body" sz="quarter" idx="13"/>
          </p:nvPr>
        </p:nvSpPr>
        <p:spPr>
          <a:xfrm>
            <a:off x="237564" y="192999"/>
            <a:ext cx="4311650" cy="231730"/>
          </a:xfrm>
        </p:spPr>
        <p:txBody>
          <a:bodyPr>
            <a:spAutoFit/>
          </a:bodyPr>
          <a:lstStyle>
            <a:lvl1pPr marL="0" indent="0">
              <a:buNone/>
              <a:defRPr sz="10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C73A5F1E-B337-4319-CFBA-154C7D260A87}"/>
              </a:ext>
            </a:extLst>
          </p:cNvPr>
          <p:cNvSpPr>
            <a:spLocks noGrp="1"/>
          </p:cNvSpPr>
          <p:nvPr>
            <p:ph type="ctrTitle"/>
          </p:nvPr>
        </p:nvSpPr>
        <p:spPr>
          <a:xfrm>
            <a:off x="641455" y="1894901"/>
            <a:ext cx="5257800" cy="594971"/>
          </a:xfrm>
        </p:spPr>
        <p:txBody>
          <a:bodyPr anchor="t">
            <a:spAutoFit/>
          </a:bodyPr>
          <a:lstStyle>
            <a:lvl1pPr algn="l">
              <a:defRPr sz="2400">
                <a:solidFill>
                  <a:schemeClr val="tx1"/>
                </a:solidFill>
              </a:defRPr>
            </a:lvl1pPr>
          </a:lstStyle>
          <a:p>
            <a:r>
              <a:rPr lang="en-US"/>
              <a:t>Click to edit Master title style</a:t>
            </a:r>
          </a:p>
        </p:txBody>
      </p:sp>
      <p:sp>
        <p:nvSpPr>
          <p:cNvPr id="12" name="Text Placeholder 7">
            <a:extLst>
              <a:ext uri="{FF2B5EF4-FFF2-40B4-BE49-F238E27FC236}">
                <a16:creationId xmlns:a16="http://schemas.microsoft.com/office/drawing/2014/main" id="{7C257A7A-C68A-55D6-F10F-8B66C2658A3F}"/>
              </a:ext>
            </a:extLst>
          </p:cNvPr>
          <p:cNvSpPr>
            <a:spLocks noGrp="1"/>
          </p:cNvSpPr>
          <p:nvPr>
            <p:ph type="body" sz="quarter" idx="15"/>
          </p:nvPr>
        </p:nvSpPr>
        <p:spPr>
          <a:xfrm>
            <a:off x="6096000" y="1894901"/>
            <a:ext cx="4311650" cy="315343"/>
          </a:xfrm>
        </p:spPr>
        <p:txBody>
          <a:bodyPr>
            <a:spAutoFit/>
          </a:bodyPr>
          <a:lstStyle>
            <a:lvl1pPr marL="0" indent="0">
              <a:buNone/>
              <a:defRPr sz="16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cxnSp>
        <p:nvCxnSpPr>
          <p:cNvPr id="4" name="Straight Connector 3">
            <a:extLst>
              <a:ext uri="{FF2B5EF4-FFF2-40B4-BE49-F238E27FC236}">
                <a16:creationId xmlns:a16="http://schemas.microsoft.com/office/drawing/2014/main" id="{C6C05261-E291-D0A2-C227-ECF2CC732886}"/>
              </a:ext>
            </a:extLst>
          </p:cNvPr>
          <p:cNvCxnSpPr>
            <a:cxnSpLocks/>
          </p:cNvCxnSpPr>
          <p:nvPr userDrawn="1"/>
        </p:nvCxnSpPr>
        <p:spPr>
          <a:xfrm>
            <a:off x="0" y="528918"/>
            <a:ext cx="12192000" cy="0"/>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8002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 GR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220A0A-F20A-5ED2-BADD-6135806B2D84}"/>
              </a:ext>
            </a:extLst>
          </p:cNvPr>
          <p:cNvSpPr>
            <a:spLocks noGrp="1"/>
          </p:cNvSpPr>
          <p:nvPr>
            <p:ph type="body" sz="quarter" idx="13"/>
          </p:nvPr>
        </p:nvSpPr>
        <p:spPr>
          <a:xfrm>
            <a:off x="237564" y="192999"/>
            <a:ext cx="4311650" cy="231730"/>
          </a:xfrm>
        </p:spPr>
        <p:txBody>
          <a:bodyPr>
            <a:spAutoFit/>
          </a:bodyPr>
          <a:lstStyle>
            <a:lvl1pPr marL="0" indent="0">
              <a:buNone/>
              <a:defRPr sz="10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C73A5F1E-B337-4319-CFBA-154C7D260A87}"/>
              </a:ext>
            </a:extLst>
          </p:cNvPr>
          <p:cNvSpPr>
            <a:spLocks noGrp="1"/>
          </p:cNvSpPr>
          <p:nvPr>
            <p:ph type="ctrTitle"/>
          </p:nvPr>
        </p:nvSpPr>
        <p:spPr>
          <a:xfrm>
            <a:off x="597782" y="1894901"/>
            <a:ext cx="5257800" cy="594971"/>
          </a:xfrm>
        </p:spPr>
        <p:txBody>
          <a:bodyPr anchor="t">
            <a:spAutoFit/>
          </a:bodyPr>
          <a:lstStyle>
            <a:lvl1pPr algn="l">
              <a:defRPr sz="2400">
                <a:solidFill>
                  <a:schemeClr val="bg1"/>
                </a:solidFill>
              </a:defRPr>
            </a:lvl1pPr>
          </a:lstStyle>
          <a:p>
            <a:r>
              <a:rPr lang="en-US"/>
              <a:t>Click to edit Master title style</a:t>
            </a:r>
          </a:p>
        </p:txBody>
      </p:sp>
      <p:sp>
        <p:nvSpPr>
          <p:cNvPr id="12" name="Text Placeholder 7">
            <a:extLst>
              <a:ext uri="{FF2B5EF4-FFF2-40B4-BE49-F238E27FC236}">
                <a16:creationId xmlns:a16="http://schemas.microsoft.com/office/drawing/2014/main" id="{7C257A7A-C68A-55D6-F10F-8B66C2658A3F}"/>
              </a:ext>
            </a:extLst>
          </p:cNvPr>
          <p:cNvSpPr>
            <a:spLocks noGrp="1"/>
          </p:cNvSpPr>
          <p:nvPr>
            <p:ph type="body" sz="quarter" idx="15"/>
          </p:nvPr>
        </p:nvSpPr>
        <p:spPr>
          <a:xfrm>
            <a:off x="6096000" y="1894901"/>
            <a:ext cx="4311650" cy="315343"/>
          </a:xfrm>
        </p:spPr>
        <p:txBody>
          <a:bodyPr>
            <a:spAutoFit/>
          </a:bodyPr>
          <a:lstStyle>
            <a:lvl1pPr marL="0" indent="0">
              <a:buNone/>
              <a:defRPr sz="16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cxnSp>
        <p:nvCxnSpPr>
          <p:cNvPr id="4" name="Straight Connector 3">
            <a:extLst>
              <a:ext uri="{FF2B5EF4-FFF2-40B4-BE49-F238E27FC236}">
                <a16:creationId xmlns:a16="http://schemas.microsoft.com/office/drawing/2014/main" id="{C6C05261-E291-D0A2-C227-ECF2CC732886}"/>
              </a:ext>
            </a:extLst>
          </p:cNvPr>
          <p:cNvCxnSpPr>
            <a:cxnSpLocks/>
          </p:cNvCxnSpPr>
          <p:nvPr userDrawn="1"/>
        </p:nvCxnSpPr>
        <p:spPr>
          <a:xfrm>
            <a:off x="0" y="528918"/>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9505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ean p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5F1E-B337-4319-CFBA-154C7D260A87}"/>
              </a:ext>
            </a:extLst>
          </p:cNvPr>
          <p:cNvSpPr>
            <a:spLocks noGrp="1"/>
          </p:cNvSpPr>
          <p:nvPr>
            <p:ph type="ctrTitle"/>
          </p:nvPr>
        </p:nvSpPr>
        <p:spPr>
          <a:xfrm>
            <a:off x="1536365" y="1406365"/>
            <a:ext cx="5257800" cy="594971"/>
          </a:xfrm>
        </p:spPr>
        <p:txBody>
          <a:bodyPr anchor="t">
            <a:spAutoFit/>
          </a:bodyPr>
          <a:lstStyle>
            <a:lvl1pPr algn="l">
              <a:defRPr sz="2400">
                <a:solidFill>
                  <a:schemeClr val="tx1"/>
                </a:solidFill>
              </a:defRPr>
            </a:lvl1pPr>
          </a:lstStyle>
          <a:p>
            <a:r>
              <a:rPr lang="en-US"/>
              <a:t>Click to edit Master title style</a:t>
            </a:r>
          </a:p>
        </p:txBody>
      </p:sp>
      <p:sp>
        <p:nvSpPr>
          <p:cNvPr id="12" name="Text Placeholder 7">
            <a:extLst>
              <a:ext uri="{FF2B5EF4-FFF2-40B4-BE49-F238E27FC236}">
                <a16:creationId xmlns:a16="http://schemas.microsoft.com/office/drawing/2014/main" id="{7C257A7A-C68A-55D6-F10F-8B66C2658A3F}"/>
              </a:ext>
            </a:extLst>
          </p:cNvPr>
          <p:cNvSpPr>
            <a:spLocks noGrp="1"/>
          </p:cNvSpPr>
          <p:nvPr>
            <p:ph type="body" sz="quarter" idx="15"/>
          </p:nvPr>
        </p:nvSpPr>
        <p:spPr>
          <a:xfrm>
            <a:off x="1536364" y="2142238"/>
            <a:ext cx="9119271" cy="315343"/>
          </a:xfrm>
        </p:spPr>
        <p:txBody>
          <a:bodyPr>
            <a:spAutoFit/>
          </a:bodyPr>
          <a:lstStyle>
            <a:lvl1pPr marL="0" indent="0">
              <a:buNone/>
              <a:defRPr sz="16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408235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buble">
    <p:bg>
      <p:bgPr>
        <a:solidFill>
          <a:schemeClr val="bg1"/>
        </a:solidFill>
        <a:effectLst/>
      </p:bgPr>
    </p:bg>
    <p:spTree>
      <p:nvGrpSpPr>
        <p:cNvPr id="1" name=""/>
        <p:cNvGrpSpPr/>
        <p:nvPr/>
      </p:nvGrpSpPr>
      <p:grpSpPr>
        <a:xfrm>
          <a:off x="0" y="0"/>
          <a:ext cx="0" cy="0"/>
          <a:chOff x="0" y="0"/>
          <a:chExt cx="0" cy="0"/>
        </a:xfrm>
      </p:grpSpPr>
      <p:sp>
        <p:nvSpPr>
          <p:cNvPr id="9" name="Pie 8">
            <a:extLst>
              <a:ext uri="{FF2B5EF4-FFF2-40B4-BE49-F238E27FC236}">
                <a16:creationId xmlns:a16="http://schemas.microsoft.com/office/drawing/2014/main" id="{6BE3659E-EE9A-FDFB-85B1-8AE80F72E331}"/>
              </a:ext>
            </a:extLst>
          </p:cNvPr>
          <p:cNvSpPr/>
          <p:nvPr userDrawn="1"/>
        </p:nvSpPr>
        <p:spPr>
          <a:xfrm rot="20418785">
            <a:off x="-80921" y="-412609"/>
            <a:ext cx="6522180" cy="6522180"/>
          </a:xfrm>
          <a:prstGeom prst="pie">
            <a:avLst>
              <a:gd name="adj1" fmla="val 0"/>
              <a:gd name="adj2" fmla="val 10791853"/>
            </a:avLst>
          </a:prstGeom>
          <a:solidFill>
            <a:srgbClr val="FFC000">
              <a:alpha val="2459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73A5F1E-B337-4319-CFBA-154C7D260A87}"/>
              </a:ext>
            </a:extLst>
          </p:cNvPr>
          <p:cNvSpPr>
            <a:spLocks noGrp="1"/>
          </p:cNvSpPr>
          <p:nvPr>
            <p:ph type="ctrTitle"/>
          </p:nvPr>
        </p:nvSpPr>
        <p:spPr>
          <a:xfrm>
            <a:off x="6554547" y="3548399"/>
            <a:ext cx="5093267" cy="594971"/>
          </a:xfrm>
        </p:spPr>
        <p:txBody>
          <a:bodyPr wrap="square" lIns="0" tIns="0" rIns="0" bIns="0" anchor="t">
            <a:spAutoFit/>
          </a:bodyPr>
          <a:lstStyle>
            <a:lvl1pPr algn="l">
              <a:defRPr sz="2400">
                <a:solidFill>
                  <a:schemeClr val="tx1"/>
                </a:solidFill>
              </a:defRPr>
            </a:lvl1pPr>
          </a:lstStyle>
          <a:p>
            <a:r>
              <a:rPr lang="en-US"/>
              <a:t>Click to edit Master title style</a:t>
            </a:r>
          </a:p>
        </p:txBody>
      </p:sp>
      <p:sp>
        <p:nvSpPr>
          <p:cNvPr id="12" name="Text Placeholder 7">
            <a:extLst>
              <a:ext uri="{FF2B5EF4-FFF2-40B4-BE49-F238E27FC236}">
                <a16:creationId xmlns:a16="http://schemas.microsoft.com/office/drawing/2014/main" id="{7C257A7A-C68A-55D6-F10F-8B66C2658A3F}"/>
              </a:ext>
            </a:extLst>
          </p:cNvPr>
          <p:cNvSpPr>
            <a:spLocks noGrp="1"/>
          </p:cNvSpPr>
          <p:nvPr>
            <p:ph type="body" sz="quarter" idx="15"/>
          </p:nvPr>
        </p:nvSpPr>
        <p:spPr>
          <a:xfrm>
            <a:off x="6554547" y="4143370"/>
            <a:ext cx="5093267" cy="223010"/>
          </a:xfrm>
        </p:spPr>
        <p:txBody>
          <a:bodyPr wrap="square" lIns="0" tIns="0" rIns="0" bIns="0">
            <a:spAutoFit/>
          </a:bodyPr>
          <a:lstStyle>
            <a:lvl1pPr marL="0" indent="0">
              <a:buNone/>
              <a:defRPr sz="16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3" name="Oval 2">
            <a:extLst>
              <a:ext uri="{FF2B5EF4-FFF2-40B4-BE49-F238E27FC236}">
                <a16:creationId xmlns:a16="http://schemas.microsoft.com/office/drawing/2014/main" id="{78912237-CA7C-0507-81A7-202779C064E1}"/>
              </a:ext>
            </a:extLst>
          </p:cNvPr>
          <p:cNvSpPr/>
          <p:nvPr userDrawn="1"/>
        </p:nvSpPr>
        <p:spPr>
          <a:xfrm>
            <a:off x="558350" y="212210"/>
            <a:ext cx="5243637" cy="524363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EA8BC80B-07B7-37FF-8F17-0F225DD2EAC5}"/>
              </a:ext>
            </a:extLst>
          </p:cNvPr>
          <p:cNvSpPr>
            <a:spLocks noGrp="1"/>
          </p:cNvSpPr>
          <p:nvPr>
            <p:ph type="body" sz="quarter" idx="16"/>
          </p:nvPr>
        </p:nvSpPr>
        <p:spPr>
          <a:xfrm>
            <a:off x="1310911" y="1238251"/>
            <a:ext cx="3795164" cy="3220462"/>
          </a:xfrm>
        </p:spPr>
        <p:txBody>
          <a:bodyPr>
            <a:noAutofit/>
          </a:bodyPr>
          <a:lstStyle>
            <a:lvl1pPr marL="0" indent="0">
              <a:buNone/>
              <a:defRPr sz="4800" b="0" i="0">
                <a:solidFill>
                  <a:schemeClr val="bg1"/>
                </a:solidFill>
                <a:latin typeface="Aptos Light" panose="020B0004020202020204" pitchFamily="34" charset="0"/>
              </a:defRPr>
            </a:lvl1pPr>
            <a:lvl2pPr>
              <a:defRPr sz="4000" b="0" i="0">
                <a:latin typeface="Aptos Light" panose="020B0004020202020204" pitchFamily="34" charset="0"/>
              </a:defRPr>
            </a:lvl2pPr>
            <a:lvl3pPr>
              <a:defRPr sz="4000" b="0" i="0">
                <a:latin typeface="Aptos Light" panose="020B0004020202020204" pitchFamily="34" charset="0"/>
              </a:defRPr>
            </a:lvl3pPr>
            <a:lvl4pPr>
              <a:defRPr sz="4000" b="0" i="0">
                <a:latin typeface="Aptos Light" panose="020B0004020202020204" pitchFamily="34" charset="0"/>
              </a:defRPr>
            </a:lvl4pPr>
            <a:lvl5pPr>
              <a:defRPr sz="4000" b="0" i="0">
                <a:latin typeface="Aptos Light" panose="020B0004020202020204" pitchFamily="34" charset="0"/>
              </a:defRPr>
            </a:lvl5pPr>
          </a:lstStyle>
          <a:p>
            <a:pPr lvl="0"/>
            <a:r>
              <a:rPr lang="en-US"/>
              <a:t>Click to edit</a:t>
            </a:r>
          </a:p>
        </p:txBody>
      </p:sp>
    </p:spTree>
    <p:extLst>
      <p:ext uri="{BB962C8B-B14F-4D97-AF65-F5344CB8AC3E}">
        <p14:creationId xmlns:p14="http://schemas.microsoft.com/office/powerpoint/2010/main" val="1689098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ear slide">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220A0A-F20A-5ED2-BADD-6135806B2D84}"/>
              </a:ext>
            </a:extLst>
          </p:cNvPr>
          <p:cNvSpPr>
            <a:spLocks noGrp="1"/>
          </p:cNvSpPr>
          <p:nvPr>
            <p:ph type="body" sz="quarter" idx="13"/>
          </p:nvPr>
        </p:nvSpPr>
        <p:spPr>
          <a:xfrm>
            <a:off x="237564" y="192999"/>
            <a:ext cx="4311650" cy="231730"/>
          </a:xfrm>
        </p:spPr>
        <p:txBody>
          <a:bodyPr>
            <a:spAutoFit/>
          </a:bodyPr>
          <a:lstStyle>
            <a:lvl1pPr marL="0" indent="0">
              <a:buNone/>
              <a:defRPr sz="10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cxnSp>
        <p:nvCxnSpPr>
          <p:cNvPr id="4" name="Straight Connector 3">
            <a:extLst>
              <a:ext uri="{FF2B5EF4-FFF2-40B4-BE49-F238E27FC236}">
                <a16:creationId xmlns:a16="http://schemas.microsoft.com/office/drawing/2014/main" id="{C6C05261-E291-D0A2-C227-ECF2CC732886}"/>
              </a:ext>
            </a:extLst>
          </p:cNvPr>
          <p:cNvCxnSpPr>
            <a:cxnSpLocks/>
          </p:cNvCxnSpPr>
          <p:nvPr userDrawn="1"/>
        </p:nvCxnSpPr>
        <p:spPr>
          <a:xfrm>
            <a:off x="0" y="528918"/>
            <a:ext cx="12192000" cy="0"/>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3440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5F1E-B337-4319-CFBA-154C7D260A87}"/>
              </a:ext>
            </a:extLst>
          </p:cNvPr>
          <p:cNvSpPr>
            <a:spLocks noGrp="1"/>
          </p:cNvSpPr>
          <p:nvPr>
            <p:ph type="ctrTitle"/>
          </p:nvPr>
        </p:nvSpPr>
        <p:spPr>
          <a:xfrm>
            <a:off x="838200" y="594043"/>
            <a:ext cx="5257800" cy="1380058"/>
          </a:xfrm>
        </p:spPr>
        <p:txBody>
          <a:bodyPr anchor="t">
            <a:spAutoFit/>
          </a:bodyPr>
          <a:lstStyle>
            <a:lvl1pPr algn="l">
              <a:lnSpc>
                <a:spcPts val="5200"/>
              </a:lnSpc>
              <a:defRPr sz="6000">
                <a:solidFill>
                  <a:schemeClr val="tx1"/>
                </a:solidFill>
              </a:defRPr>
            </a:lvl1pPr>
          </a:lstStyle>
          <a:p>
            <a:r>
              <a:rPr lang="en-US"/>
              <a:t>Click to edit Master title style</a:t>
            </a:r>
          </a:p>
        </p:txBody>
      </p:sp>
      <p:sp>
        <p:nvSpPr>
          <p:cNvPr id="5" name="Text Placeholder 7">
            <a:extLst>
              <a:ext uri="{FF2B5EF4-FFF2-40B4-BE49-F238E27FC236}">
                <a16:creationId xmlns:a16="http://schemas.microsoft.com/office/drawing/2014/main" id="{3D19B55C-7734-9AF5-B849-57A9BFEE2BBA}"/>
              </a:ext>
            </a:extLst>
          </p:cNvPr>
          <p:cNvSpPr>
            <a:spLocks noGrp="1"/>
          </p:cNvSpPr>
          <p:nvPr>
            <p:ph type="body" sz="quarter" idx="15"/>
          </p:nvPr>
        </p:nvSpPr>
        <p:spPr>
          <a:xfrm>
            <a:off x="838200" y="2548349"/>
            <a:ext cx="4311650" cy="315407"/>
          </a:xfrm>
        </p:spPr>
        <p:txBody>
          <a:bodyPr>
            <a:spAutoFit/>
          </a:bodyPr>
          <a:lstStyle>
            <a:lvl1pPr marL="0" indent="0">
              <a:buNone/>
              <a:defRPr sz="16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8" name="Text Placeholder 7">
            <a:extLst>
              <a:ext uri="{FF2B5EF4-FFF2-40B4-BE49-F238E27FC236}">
                <a16:creationId xmlns:a16="http://schemas.microsoft.com/office/drawing/2014/main" id="{A15EB8F1-8BD6-A074-0502-A753BD7ADE8A}"/>
              </a:ext>
            </a:extLst>
          </p:cNvPr>
          <p:cNvSpPr>
            <a:spLocks noGrp="1"/>
          </p:cNvSpPr>
          <p:nvPr>
            <p:ph type="body" sz="quarter" idx="16"/>
          </p:nvPr>
        </p:nvSpPr>
        <p:spPr>
          <a:xfrm>
            <a:off x="838200" y="2978655"/>
            <a:ext cx="4311650" cy="315343"/>
          </a:xfrm>
        </p:spPr>
        <p:txBody>
          <a:bodyPr>
            <a:spAutoFit/>
          </a:bodyPr>
          <a:lstStyle>
            <a:lvl1pPr marL="0" indent="0">
              <a:buNone/>
              <a:defRPr sz="16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53B4A4ED-67E7-BFFB-D1D2-1DA7BB150C25}"/>
              </a:ext>
            </a:extLst>
          </p:cNvPr>
          <p:cNvSpPr>
            <a:spLocks noGrp="1"/>
          </p:cNvSpPr>
          <p:nvPr>
            <p:ph type="pic" sz="quarter" idx="17"/>
          </p:nvPr>
        </p:nvSpPr>
        <p:spPr>
          <a:xfrm>
            <a:off x="8147050" y="0"/>
            <a:ext cx="4044950" cy="6858000"/>
          </a:xfrm>
          <a:solidFill>
            <a:schemeClr val="bg1">
              <a:lumMod val="75000"/>
            </a:schemeClr>
          </a:solidFill>
        </p:spPr>
        <p:txBody>
          <a:bodyPr/>
          <a:lstStyle/>
          <a:p>
            <a:endParaRPr lang="en-US"/>
          </a:p>
        </p:txBody>
      </p:sp>
    </p:spTree>
    <p:extLst>
      <p:ext uri="{BB962C8B-B14F-4D97-AF65-F5344CB8AC3E}">
        <p14:creationId xmlns:p14="http://schemas.microsoft.com/office/powerpoint/2010/main" val="824520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imag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3D19B55C-7734-9AF5-B849-57A9BFEE2BBA}"/>
              </a:ext>
            </a:extLst>
          </p:cNvPr>
          <p:cNvSpPr>
            <a:spLocks noGrp="1"/>
          </p:cNvSpPr>
          <p:nvPr>
            <p:ph type="body" sz="quarter" idx="15"/>
          </p:nvPr>
        </p:nvSpPr>
        <p:spPr>
          <a:xfrm>
            <a:off x="1357833" y="1579844"/>
            <a:ext cx="2858117" cy="287515"/>
          </a:xfrm>
        </p:spPr>
        <p:txBody>
          <a:bodyPr>
            <a:spAutoFit/>
          </a:bodyPr>
          <a:lstStyle>
            <a:lvl1pPr marL="0" indent="0">
              <a:buNone/>
              <a:defRPr sz="14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8" name="Text Placeholder 7">
            <a:extLst>
              <a:ext uri="{FF2B5EF4-FFF2-40B4-BE49-F238E27FC236}">
                <a16:creationId xmlns:a16="http://schemas.microsoft.com/office/drawing/2014/main" id="{A15EB8F1-8BD6-A074-0502-A753BD7ADE8A}"/>
              </a:ext>
            </a:extLst>
          </p:cNvPr>
          <p:cNvSpPr>
            <a:spLocks noGrp="1"/>
          </p:cNvSpPr>
          <p:nvPr>
            <p:ph type="body" sz="quarter" idx="16"/>
          </p:nvPr>
        </p:nvSpPr>
        <p:spPr>
          <a:xfrm>
            <a:off x="1357833" y="1867359"/>
            <a:ext cx="2858117" cy="287451"/>
          </a:xfrm>
        </p:spPr>
        <p:txBody>
          <a:bodyPr>
            <a:spAutoFit/>
          </a:bodyPr>
          <a:lstStyle>
            <a:lvl1pPr marL="0" indent="0">
              <a:buNone/>
              <a:defRPr sz="14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53B4A4ED-67E7-BFFB-D1D2-1DA7BB150C25}"/>
              </a:ext>
            </a:extLst>
          </p:cNvPr>
          <p:cNvSpPr>
            <a:spLocks noGrp="1"/>
          </p:cNvSpPr>
          <p:nvPr>
            <p:ph type="pic" sz="quarter" idx="17"/>
          </p:nvPr>
        </p:nvSpPr>
        <p:spPr>
          <a:xfrm>
            <a:off x="1357833" y="2260596"/>
            <a:ext cx="2858117" cy="3228723"/>
          </a:xfrm>
          <a:solidFill>
            <a:schemeClr val="bg1">
              <a:lumMod val="75000"/>
            </a:schemeClr>
          </a:solidFill>
        </p:spPr>
        <p:txBody>
          <a:bodyPr/>
          <a:lstStyle/>
          <a:p>
            <a:endParaRPr lang="en-US"/>
          </a:p>
        </p:txBody>
      </p:sp>
      <p:sp>
        <p:nvSpPr>
          <p:cNvPr id="3" name="Text Placeholder 7">
            <a:extLst>
              <a:ext uri="{FF2B5EF4-FFF2-40B4-BE49-F238E27FC236}">
                <a16:creationId xmlns:a16="http://schemas.microsoft.com/office/drawing/2014/main" id="{C023E88A-9CF1-5B67-9185-EA8BE8E6DE93}"/>
              </a:ext>
            </a:extLst>
          </p:cNvPr>
          <p:cNvSpPr>
            <a:spLocks noGrp="1"/>
          </p:cNvSpPr>
          <p:nvPr>
            <p:ph type="body" sz="quarter" idx="18"/>
          </p:nvPr>
        </p:nvSpPr>
        <p:spPr>
          <a:xfrm>
            <a:off x="4569022" y="1579844"/>
            <a:ext cx="2858117" cy="287515"/>
          </a:xfrm>
        </p:spPr>
        <p:txBody>
          <a:bodyPr>
            <a:spAutoFit/>
          </a:bodyPr>
          <a:lstStyle>
            <a:lvl1pPr marL="0" indent="0">
              <a:buNone/>
              <a:defRPr sz="14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4" name="Text Placeholder 7">
            <a:extLst>
              <a:ext uri="{FF2B5EF4-FFF2-40B4-BE49-F238E27FC236}">
                <a16:creationId xmlns:a16="http://schemas.microsoft.com/office/drawing/2014/main" id="{7731FF1A-7E27-F350-626D-D2E512638C03}"/>
              </a:ext>
            </a:extLst>
          </p:cNvPr>
          <p:cNvSpPr>
            <a:spLocks noGrp="1"/>
          </p:cNvSpPr>
          <p:nvPr>
            <p:ph type="body" sz="quarter" idx="19"/>
          </p:nvPr>
        </p:nvSpPr>
        <p:spPr>
          <a:xfrm>
            <a:off x="4569022" y="1867359"/>
            <a:ext cx="2858117" cy="287451"/>
          </a:xfrm>
        </p:spPr>
        <p:txBody>
          <a:bodyPr>
            <a:spAutoFit/>
          </a:bodyPr>
          <a:lstStyle>
            <a:lvl1pPr marL="0" indent="0">
              <a:buNone/>
              <a:defRPr sz="14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6" name="Picture Placeholder 9">
            <a:extLst>
              <a:ext uri="{FF2B5EF4-FFF2-40B4-BE49-F238E27FC236}">
                <a16:creationId xmlns:a16="http://schemas.microsoft.com/office/drawing/2014/main" id="{266567D2-138D-C5C1-AF7B-B7080FF9791D}"/>
              </a:ext>
            </a:extLst>
          </p:cNvPr>
          <p:cNvSpPr>
            <a:spLocks noGrp="1"/>
          </p:cNvSpPr>
          <p:nvPr>
            <p:ph type="pic" sz="quarter" idx="20"/>
          </p:nvPr>
        </p:nvSpPr>
        <p:spPr>
          <a:xfrm>
            <a:off x="4569022" y="2260596"/>
            <a:ext cx="2858117" cy="3228723"/>
          </a:xfrm>
          <a:solidFill>
            <a:schemeClr val="bg1">
              <a:lumMod val="75000"/>
            </a:schemeClr>
          </a:solidFill>
        </p:spPr>
        <p:txBody>
          <a:bodyPr/>
          <a:lstStyle/>
          <a:p>
            <a:endParaRPr lang="en-US"/>
          </a:p>
        </p:txBody>
      </p:sp>
      <p:sp>
        <p:nvSpPr>
          <p:cNvPr id="7" name="Text Placeholder 7">
            <a:extLst>
              <a:ext uri="{FF2B5EF4-FFF2-40B4-BE49-F238E27FC236}">
                <a16:creationId xmlns:a16="http://schemas.microsoft.com/office/drawing/2014/main" id="{9AC6D224-57A9-0F20-3A0E-C836D8ED6D68}"/>
              </a:ext>
            </a:extLst>
          </p:cNvPr>
          <p:cNvSpPr>
            <a:spLocks noGrp="1"/>
          </p:cNvSpPr>
          <p:nvPr>
            <p:ph type="body" sz="quarter" idx="21"/>
          </p:nvPr>
        </p:nvSpPr>
        <p:spPr>
          <a:xfrm>
            <a:off x="7780211" y="1579844"/>
            <a:ext cx="2858117" cy="287515"/>
          </a:xfrm>
        </p:spPr>
        <p:txBody>
          <a:bodyPr>
            <a:spAutoFit/>
          </a:bodyPr>
          <a:lstStyle>
            <a:lvl1pPr marL="0" indent="0">
              <a:buNone/>
              <a:defRPr sz="14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264837CC-F633-BB77-9157-DE06310E679C}"/>
              </a:ext>
            </a:extLst>
          </p:cNvPr>
          <p:cNvSpPr>
            <a:spLocks noGrp="1"/>
          </p:cNvSpPr>
          <p:nvPr>
            <p:ph type="body" sz="quarter" idx="22"/>
          </p:nvPr>
        </p:nvSpPr>
        <p:spPr>
          <a:xfrm>
            <a:off x="7780211" y="1867359"/>
            <a:ext cx="2858117" cy="287451"/>
          </a:xfrm>
        </p:spPr>
        <p:txBody>
          <a:bodyPr>
            <a:spAutoFit/>
          </a:bodyPr>
          <a:lstStyle>
            <a:lvl1pPr marL="0" indent="0">
              <a:buNone/>
              <a:defRPr sz="14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1" name="Picture Placeholder 9">
            <a:extLst>
              <a:ext uri="{FF2B5EF4-FFF2-40B4-BE49-F238E27FC236}">
                <a16:creationId xmlns:a16="http://schemas.microsoft.com/office/drawing/2014/main" id="{48BCD21C-F001-B651-057F-EE6A2FF9C666}"/>
              </a:ext>
            </a:extLst>
          </p:cNvPr>
          <p:cNvSpPr>
            <a:spLocks noGrp="1"/>
          </p:cNvSpPr>
          <p:nvPr>
            <p:ph type="pic" sz="quarter" idx="23"/>
          </p:nvPr>
        </p:nvSpPr>
        <p:spPr>
          <a:xfrm>
            <a:off x="7780211" y="2260596"/>
            <a:ext cx="2858117" cy="3228723"/>
          </a:xfrm>
          <a:solidFill>
            <a:schemeClr val="bg1">
              <a:lumMod val="75000"/>
            </a:schemeClr>
          </a:solidFill>
        </p:spPr>
        <p:txBody>
          <a:bodyPr/>
          <a:lstStyle/>
          <a:p>
            <a:endParaRPr lang="en-US"/>
          </a:p>
        </p:txBody>
      </p:sp>
      <p:sp>
        <p:nvSpPr>
          <p:cNvPr id="12" name="Text Placeholder 7">
            <a:extLst>
              <a:ext uri="{FF2B5EF4-FFF2-40B4-BE49-F238E27FC236}">
                <a16:creationId xmlns:a16="http://schemas.microsoft.com/office/drawing/2014/main" id="{06D30E10-789A-145B-FD4A-9BD0F9D37859}"/>
              </a:ext>
            </a:extLst>
          </p:cNvPr>
          <p:cNvSpPr>
            <a:spLocks noGrp="1"/>
          </p:cNvSpPr>
          <p:nvPr>
            <p:ph type="body" sz="quarter" idx="13"/>
          </p:nvPr>
        </p:nvSpPr>
        <p:spPr>
          <a:xfrm>
            <a:off x="237564" y="192999"/>
            <a:ext cx="4311650" cy="231730"/>
          </a:xfrm>
        </p:spPr>
        <p:txBody>
          <a:bodyPr>
            <a:spAutoFit/>
          </a:bodyPr>
          <a:lstStyle>
            <a:lvl1pPr marL="0" indent="0">
              <a:buNone/>
              <a:defRPr sz="10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cxnSp>
        <p:nvCxnSpPr>
          <p:cNvPr id="13" name="Straight Connector 12">
            <a:extLst>
              <a:ext uri="{FF2B5EF4-FFF2-40B4-BE49-F238E27FC236}">
                <a16:creationId xmlns:a16="http://schemas.microsoft.com/office/drawing/2014/main" id="{4C6852E5-7C02-878B-0176-324C037F2DCB}"/>
              </a:ext>
            </a:extLst>
          </p:cNvPr>
          <p:cNvCxnSpPr>
            <a:cxnSpLocks/>
          </p:cNvCxnSpPr>
          <p:nvPr userDrawn="1"/>
        </p:nvCxnSpPr>
        <p:spPr>
          <a:xfrm>
            <a:off x="0" y="528918"/>
            <a:ext cx="12192000" cy="0"/>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4503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grid description">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3D19B55C-7734-9AF5-B849-57A9BFEE2BBA}"/>
              </a:ext>
            </a:extLst>
          </p:cNvPr>
          <p:cNvSpPr>
            <a:spLocks noGrp="1"/>
          </p:cNvSpPr>
          <p:nvPr>
            <p:ph type="body" sz="quarter" idx="15"/>
          </p:nvPr>
        </p:nvSpPr>
        <p:spPr>
          <a:xfrm>
            <a:off x="1074054" y="1555568"/>
            <a:ext cx="2858117" cy="287515"/>
          </a:xfrm>
        </p:spPr>
        <p:txBody>
          <a:bodyPr>
            <a:spAutoFit/>
          </a:bodyPr>
          <a:lstStyle>
            <a:lvl1pPr marL="0" indent="0">
              <a:buNone/>
              <a:defRPr sz="14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8" name="Text Placeholder 7">
            <a:extLst>
              <a:ext uri="{FF2B5EF4-FFF2-40B4-BE49-F238E27FC236}">
                <a16:creationId xmlns:a16="http://schemas.microsoft.com/office/drawing/2014/main" id="{A15EB8F1-8BD6-A074-0502-A753BD7ADE8A}"/>
              </a:ext>
            </a:extLst>
          </p:cNvPr>
          <p:cNvSpPr>
            <a:spLocks noGrp="1"/>
          </p:cNvSpPr>
          <p:nvPr>
            <p:ph type="body" sz="quarter" idx="16"/>
          </p:nvPr>
        </p:nvSpPr>
        <p:spPr>
          <a:xfrm>
            <a:off x="1074054" y="1985874"/>
            <a:ext cx="2858117" cy="287451"/>
          </a:xfrm>
        </p:spPr>
        <p:txBody>
          <a:bodyPr>
            <a:spAutoFit/>
          </a:bodyPr>
          <a:lstStyle>
            <a:lvl1pPr marL="0" indent="0">
              <a:buNone/>
              <a:defRPr sz="14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53B4A4ED-67E7-BFFB-D1D2-1DA7BB150C25}"/>
              </a:ext>
            </a:extLst>
          </p:cNvPr>
          <p:cNvSpPr>
            <a:spLocks noGrp="1"/>
          </p:cNvSpPr>
          <p:nvPr>
            <p:ph type="pic" sz="quarter" idx="17"/>
          </p:nvPr>
        </p:nvSpPr>
        <p:spPr>
          <a:xfrm>
            <a:off x="5097983" y="935336"/>
            <a:ext cx="3196354" cy="5287441"/>
          </a:xfrm>
          <a:solidFill>
            <a:schemeClr val="bg1">
              <a:lumMod val="75000"/>
            </a:schemeClr>
          </a:solidFill>
        </p:spPr>
        <p:txBody>
          <a:bodyPr/>
          <a:lstStyle/>
          <a:p>
            <a:endParaRPr lang="en-US"/>
          </a:p>
        </p:txBody>
      </p:sp>
      <p:sp>
        <p:nvSpPr>
          <p:cNvPr id="6" name="Picture Placeholder 9">
            <a:extLst>
              <a:ext uri="{FF2B5EF4-FFF2-40B4-BE49-F238E27FC236}">
                <a16:creationId xmlns:a16="http://schemas.microsoft.com/office/drawing/2014/main" id="{266567D2-138D-C5C1-AF7B-B7080FF9791D}"/>
              </a:ext>
            </a:extLst>
          </p:cNvPr>
          <p:cNvSpPr>
            <a:spLocks noGrp="1"/>
          </p:cNvSpPr>
          <p:nvPr>
            <p:ph type="pic" sz="quarter" idx="20"/>
          </p:nvPr>
        </p:nvSpPr>
        <p:spPr>
          <a:xfrm>
            <a:off x="8443757" y="935336"/>
            <a:ext cx="2858117" cy="1893538"/>
          </a:xfrm>
          <a:solidFill>
            <a:schemeClr val="bg1">
              <a:lumMod val="75000"/>
            </a:schemeClr>
          </a:solidFill>
        </p:spPr>
        <p:txBody>
          <a:bodyPr/>
          <a:lstStyle/>
          <a:p>
            <a:endParaRPr lang="en-US"/>
          </a:p>
        </p:txBody>
      </p:sp>
      <p:sp>
        <p:nvSpPr>
          <p:cNvPr id="11" name="Picture Placeholder 9">
            <a:extLst>
              <a:ext uri="{FF2B5EF4-FFF2-40B4-BE49-F238E27FC236}">
                <a16:creationId xmlns:a16="http://schemas.microsoft.com/office/drawing/2014/main" id="{48BCD21C-F001-B651-057F-EE6A2FF9C666}"/>
              </a:ext>
            </a:extLst>
          </p:cNvPr>
          <p:cNvSpPr>
            <a:spLocks noGrp="1"/>
          </p:cNvSpPr>
          <p:nvPr>
            <p:ph type="pic" sz="quarter" idx="23"/>
          </p:nvPr>
        </p:nvSpPr>
        <p:spPr>
          <a:xfrm>
            <a:off x="8443758" y="2994054"/>
            <a:ext cx="2858117" cy="3228723"/>
          </a:xfrm>
          <a:solidFill>
            <a:schemeClr val="bg1">
              <a:lumMod val="75000"/>
            </a:schemeClr>
          </a:solidFill>
        </p:spPr>
        <p:txBody>
          <a:bodyPr/>
          <a:lstStyle/>
          <a:p>
            <a:endParaRPr lang="en-US"/>
          </a:p>
        </p:txBody>
      </p:sp>
    </p:spTree>
    <p:extLst>
      <p:ext uri="{BB962C8B-B14F-4D97-AF65-F5344CB8AC3E}">
        <p14:creationId xmlns:p14="http://schemas.microsoft.com/office/powerpoint/2010/main" val="1811883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detail">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3D19B55C-7734-9AF5-B849-57A9BFEE2BBA}"/>
              </a:ext>
            </a:extLst>
          </p:cNvPr>
          <p:cNvSpPr>
            <a:spLocks noGrp="1"/>
          </p:cNvSpPr>
          <p:nvPr>
            <p:ph type="body" sz="quarter" idx="15"/>
          </p:nvPr>
        </p:nvSpPr>
        <p:spPr>
          <a:xfrm>
            <a:off x="7369657" y="2880759"/>
            <a:ext cx="3885947" cy="287515"/>
          </a:xfrm>
        </p:spPr>
        <p:txBody>
          <a:bodyPr wrap="square">
            <a:spAutoFit/>
          </a:bodyPr>
          <a:lstStyle>
            <a:lvl1pPr marL="0" indent="0">
              <a:buNone/>
              <a:defRPr sz="14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8" name="Text Placeholder 7">
            <a:extLst>
              <a:ext uri="{FF2B5EF4-FFF2-40B4-BE49-F238E27FC236}">
                <a16:creationId xmlns:a16="http://schemas.microsoft.com/office/drawing/2014/main" id="{A15EB8F1-8BD6-A074-0502-A753BD7ADE8A}"/>
              </a:ext>
            </a:extLst>
          </p:cNvPr>
          <p:cNvSpPr>
            <a:spLocks noGrp="1"/>
          </p:cNvSpPr>
          <p:nvPr>
            <p:ph type="body" sz="quarter" idx="16"/>
          </p:nvPr>
        </p:nvSpPr>
        <p:spPr>
          <a:xfrm>
            <a:off x="7369657" y="3170531"/>
            <a:ext cx="3885947" cy="287451"/>
          </a:xfrm>
        </p:spPr>
        <p:txBody>
          <a:bodyPr wrap="square">
            <a:spAutoFit/>
          </a:bodyPr>
          <a:lstStyle>
            <a:lvl1pPr marL="0" indent="0">
              <a:buNone/>
              <a:defRPr sz="14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53B4A4ED-67E7-BFFB-D1D2-1DA7BB150C25}"/>
              </a:ext>
            </a:extLst>
          </p:cNvPr>
          <p:cNvSpPr>
            <a:spLocks noGrp="1"/>
          </p:cNvSpPr>
          <p:nvPr>
            <p:ph type="pic" sz="quarter" idx="17"/>
          </p:nvPr>
        </p:nvSpPr>
        <p:spPr>
          <a:xfrm>
            <a:off x="693729" y="1016675"/>
            <a:ext cx="6198499" cy="5019085"/>
          </a:xfrm>
          <a:solidFill>
            <a:schemeClr val="bg1">
              <a:lumMod val="75000"/>
            </a:schemeClr>
          </a:solidFill>
        </p:spPr>
        <p:txBody>
          <a:bodyPr/>
          <a:lstStyle/>
          <a:p>
            <a:endParaRPr lang="en-US"/>
          </a:p>
        </p:txBody>
      </p:sp>
    </p:spTree>
    <p:extLst>
      <p:ext uri="{BB962C8B-B14F-4D97-AF65-F5344CB8AC3E}">
        <p14:creationId xmlns:p14="http://schemas.microsoft.com/office/powerpoint/2010/main" val="284596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detail - GR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6C5953C9-00FF-72D9-061E-D5CA18CCA1C8}"/>
              </a:ext>
            </a:extLst>
          </p:cNvPr>
          <p:cNvSpPr>
            <a:spLocks noGrp="1"/>
          </p:cNvSpPr>
          <p:nvPr>
            <p:ph type="body" sz="quarter" idx="15"/>
          </p:nvPr>
        </p:nvSpPr>
        <p:spPr>
          <a:xfrm>
            <a:off x="7369657" y="2880759"/>
            <a:ext cx="3744545" cy="287515"/>
          </a:xfrm>
        </p:spPr>
        <p:txBody>
          <a:bodyPr wrap="square">
            <a:spAutoFit/>
          </a:bodyPr>
          <a:lstStyle>
            <a:lvl1pPr marL="0" indent="0">
              <a:buNone/>
              <a:defRPr sz="1400" b="1" i="0">
                <a:solidFill>
                  <a:schemeClr val="bg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5" name="Text Placeholder 7">
            <a:extLst>
              <a:ext uri="{FF2B5EF4-FFF2-40B4-BE49-F238E27FC236}">
                <a16:creationId xmlns:a16="http://schemas.microsoft.com/office/drawing/2014/main" id="{5FC89952-5EAC-2A19-BA5F-B3655DCAC51B}"/>
              </a:ext>
            </a:extLst>
          </p:cNvPr>
          <p:cNvSpPr>
            <a:spLocks noGrp="1"/>
          </p:cNvSpPr>
          <p:nvPr>
            <p:ph type="body" sz="quarter" idx="16"/>
          </p:nvPr>
        </p:nvSpPr>
        <p:spPr>
          <a:xfrm>
            <a:off x="7369657" y="3189384"/>
            <a:ext cx="3744545" cy="287451"/>
          </a:xfrm>
        </p:spPr>
        <p:txBody>
          <a:bodyPr wrap="square">
            <a:spAutoFit/>
          </a:bodyPr>
          <a:lstStyle>
            <a:lvl1pPr marL="0" indent="0">
              <a:buNone/>
              <a:defRPr sz="14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6" name="Picture Placeholder 9">
            <a:extLst>
              <a:ext uri="{FF2B5EF4-FFF2-40B4-BE49-F238E27FC236}">
                <a16:creationId xmlns:a16="http://schemas.microsoft.com/office/drawing/2014/main" id="{2A5FDA20-92D0-1C0E-4251-9619266C9D07}"/>
              </a:ext>
            </a:extLst>
          </p:cNvPr>
          <p:cNvSpPr>
            <a:spLocks noGrp="1"/>
          </p:cNvSpPr>
          <p:nvPr>
            <p:ph type="pic" sz="quarter" idx="17"/>
          </p:nvPr>
        </p:nvSpPr>
        <p:spPr>
          <a:xfrm>
            <a:off x="693729" y="1016675"/>
            <a:ext cx="6198499" cy="5019085"/>
          </a:xfrm>
          <a:solidFill>
            <a:schemeClr val="bg1">
              <a:lumMod val="75000"/>
            </a:schemeClr>
          </a:solidFill>
        </p:spPr>
        <p:txBody>
          <a:bodyPr/>
          <a:lstStyle/>
          <a:p>
            <a:endParaRPr lang="en-US"/>
          </a:p>
        </p:txBody>
      </p:sp>
    </p:spTree>
    <p:extLst>
      <p:ext uri="{BB962C8B-B14F-4D97-AF65-F5344CB8AC3E}">
        <p14:creationId xmlns:p14="http://schemas.microsoft.com/office/powerpoint/2010/main" val="125855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_gr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833B9FCC-884D-3FF9-13EA-2D01E35128EB}"/>
              </a:ext>
            </a:extLst>
          </p:cNvPr>
          <p:cNvSpPr>
            <a:spLocks noGrp="1"/>
          </p:cNvSpPr>
          <p:nvPr>
            <p:ph type="body" sz="quarter" idx="13"/>
          </p:nvPr>
        </p:nvSpPr>
        <p:spPr>
          <a:xfrm>
            <a:off x="237564" y="192999"/>
            <a:ext cx="4311650" cy="2090957"/>
          </a:xfrm>
        </p:spPr>
        <p:txBody>
          <a:bodyPr>
            <a:spAutoFit/>
          </a:bodyPr>
          <a:lstStyle>
            <a:lvl1pPr marL="0" indent="0">
              <a:buNone/>
              <a:defRPr sz="48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3" name="Text Placeholder 7">
            <a:extLst>
              <a:ext uri="{FF2B5EF4-FFF2-40B4-BE49-F238E27FC236}">
                <a16:creationId xmlns:a16="http://schemas.microsoft.com/office/drawing/2014/main" id="{E29DAFD0-F78E-6723-B011-C607614DD574}"/>
              </a:ext>
            </a:extLst>
          </p:cNvPr>
          <p:cNvSpPr>
            <a:spLocks noGrp="1"/>
          </p:cNvSpPr>
          <p:nvPr>
            <p:ph type="body" sz="quarter" idx="15"/>
          </p:nvPr>
        </p:nvSpPr>
        <p:spPr>
          <a:xfrm>
            <a:off x="4586359" y="1702651"/>
            <a:ext cx="6112858" cy="315407"/>
          </a:xfrm>
        </p:spPr>
        <p:txBody>
          <a:bodyPr wrap="square">
            <a:spAutoFit/>
          </a:bodyPr>
          <a:lstStyle>
            <a:lvl1pPr marL="0" indent="0">
              <a:buNone/>
              <a:defRPr sz="1600" b="1" i="0">
                <a:solidFill>
                  <a:schemeClr val="bg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4" name="Text Placeholder 7">
            <a:extLst>
              <a:ext uri="{FF2B5EF4-FFF2-40B4-BE49-F238E27FC236}">
                <a16:creationId xmlns:a16="http://schemas.microsoft.com/office/drawing/2014/main" id="{B9E96F9A-8E17-F9B6-D774-A04B406923FC}"/>
              </a:ext>
            </a:extLst>
          </p:cNvPr>
          <p:cNvSpPr>
            <a:spLocks noGrp="1"/>
          </p:cNvSpPr>
          <p:nvPr>
            <p:ph type="body" sz="quarter" idx="16"/>
          </p:nvPr>
        </p:nvSpPr>
        <p:spPr>
          <a:xfrm>
            <a:off x="4586358" y="2018058"/>
            <a:ext cx="6112859" cy="287451"/>
          </a:xfrm>
        </p:spPr>
        <p:txBody>
          <a:bodyPr wrap="square">
            <a:spAutoFit/>
          </a:bodyPr>
          <a:lstStyle>
            <a:lvl1pPr marL="0" indent="0">
              <a:buNone/>
              <a:defRPr sz="14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D3D05067-2FBE-5DD2-DB9D-767BE96ED094}"/>
              </a:ext>
            </a:extLst>
          </p:cNvPr>
          <p:cNvPicPr>
            <a:picLocks noChangeAspect="1"/>
          </p:cNvPicPr>
          <p:nvPr userDrawn="1"/>
        </p:nvPicPr>
        <p:blipFill>
          <a:blip r:embed="rId3"/>
          <a:srcRect/>
          <a:stretch/>
        </p:blipFill>
        <p:spPr>
          <a:xfrm>
            <a:off x="11569071" y="6287589"/>
            <a:ext cx="361631" cy="331284"/>
          </a:xfrm>
          <a:prstGeom prst="rect">
            <a:avLst/>
          </a:prstGeom>
        </p:spPr>
      </p:pic>
      <p:sp>
        <p:nvSpPr>
          <p:cNvPr id="6" name="Text Placeholder 7">
            <a:extLst>
              <a:ext uri="{FF2B5EF4-FFF2-40B4-BE49-F238E27FC236}">
                <a16:creationId xmlns:a16="http://schemas.microsoft.com/office/drawing/2014/main" id="{675E9E93-F1A8-0BDB-5B3F-FF6362FDC472}"/>
              </a:ext>
            </a:extLst>
          </p:cNvPr>
          <p:cNvSpPr>
            <a:spLocks noGrp="1"/>
          </p:cNvSpPr>
          <p:nvPr>
            <p:ph type="body" sz="quarter" idx="17"/>
          </p:nvPr>
        </p:nvSpPr>
        <p:spPr>
          <a:xfrm>
            <a:off x="4586359" y="2722248"/>
            <a:ext cx="6112858" cy="315407"/>
          </a:xfrm>
        </p:spPr>
        <p:txBody>
          <a:bodyPr wrap="square">
            <a:spAutoFit/>
          </a:bodyPr>
          <a:lstStyle>
            <a:lvl1pPr marL="0" indent="0">
              <a:buNone/>
              <a:defRPr sz="1600" b="1" i="0">
                <a:solidFill>
                  <a:schemeClr val="bg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7" name="Text Placeholder 7">
            <a:extLst>
              <a:ext uri="{FF2B5EF4-FFF2-40B4-BE49-F238E27FC236}">
                <a16:creationId xmlns:a16="http://schemas.microsoft.com/office/drawing/2014/main" id="{FB92B2F7-23E9-C219-5A2A-C477D4FC0320}"/>
              </a:ext>
            </a:extLst>
          </p:cNvPr>
          <p:cNvSpPr>
            <a:spLocks noGrp="1"/>
          </p:cNvSpPr>
          <p:nvPr>
            <p:ph type="body" sz="quarter" idx="18"/>
          </p:nvPr>
        </p:nvSpPr>
        <p:spPr>
          <a:xfrm>
            <a:off x="4586358" y="3037655"/>
            <a:ext cx="6112859" cy="287451"/>
          </a:xfrm>
        </p:spPr>
        <p:txBody>
          <a:bodyPr wrap="square">
            <a:spAutoFit/>
          </a:bodyPr>
          <a:lstStyle>
            <a:lvl1pPr marL="0" indent="0">
              <a:buNone/>
              <a:defRPr sz="14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8" name="Text Placeholder 7">
            <a:extLst>
              <a:ext uri="{FF2B5EF4-FFF2-40B4-BE49-F238E27FC236}">
                <a16:creationId xmlns:a16="http://schemas.microsoft.com/office/drawing/2014/main" id="{7BDBC23E-E800-BE45-0FAC-5FB3AA9016F0}"/>
              </a:ext>
            </a:extLst>
          </p:cNvPr>
          <p:cNvSpPr>
            <a:spLocks noGrp="1"/>
          </p:cNvSpPr>
          <p:nvPr>
            <p:ph type="body" sz="quarter" idx="19"/>
          </p:nvPr>
        </p:nvSpPr>
        <p:spPr>
          <a:xfrm>
            <a:off x="4586359" y="3758028"/>
            <a:ext cx="6112858" cy="315407"/>
          </a:xfrm>
        </p:spPr>
        <p:txBody>
          <a:bodyPr wrap="square">
            <a:spAutoFit/>
          </a:bodyPr>
          <a:lstStyle>
            <a:lvl1pPr marL="0" indent="0">
              <a:buNone/>
              <a:defRPr sz="1600" b="1" i="0">
                <a:solidFill>
                  <a:schemeClr val="bg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56DC19E7-CB24-1AAA-4B47-2A02B6E885A5}"/>
              </a:ext>
            </a:extLst>
          </p:cNvPr>
          <p:cNvSpPr>
            <a:spLocks noGrp="1"/>
          </p:cNvSpPr>
          <p:nvPr>
            <p:ph type="body" sz="quarter" idx="20"/>
          </p:nvPr>
        </p:nvSpPr>
        <p:spPr>
          <a:xfrm>
            <a:off x="4586358" y="4073435"/>
            <a:ext cx="6112859" cy="287451"/>
          </a:xfrm>
        </p:spPr>
        <p:txBody>
          <a:bodyPr wrap="square">
            <a:spAutoFit/>
          </a:bodyPr>
          <a:lstStyle>
            <a:lvl1pPr marL="0" indent="0">
              <a:buNone/>
              <a:defRPr sz="14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0" name="Text Placeholder 7">
            <a:extLst>
              <a:ext uri="{FF2B5EF4-FFF2-40B4-BE49-F238E27FC236}">
                <a16:creationId xmlns:a16="http://schemas.microsoft.com/office/drawing/2014/main" id="{9DE6F4DE-C8D9-43E7-5647-5B0CFE871001}"/>
              </a:ext>
            </a:extLst>
          </p:cNvPr>
          <p:cNvSpPr>
            <a:spLocks noGrp="1"/>
          </p:cNvSpPr>
          <p:nvPr>
            <p:ph type="body" sz="quarter" idx="21"/>
          </p:nvPr>
        </p:nvSpPr>
        <p:spPr>
          <a:xfrm>
            <a:off x="4586359" y="4866637"/>
            <a:ext cx="6112858" cy="315407"/>
          </a:xfrm>
        </p:spPr>
        <p:txBody>
          <a:bodyPr wrap="square">
            <a:spAutoFit/>
          </a:bodyPr>
          <a:lstStyle>
            <a:lvl1pPr marL="0" indent="0">
              <a:buNone/>
              <a:defRPr sz="1600" b="1" i="0">
                <a:solidFill>
                  <a:schemeClr val="bg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1" name="Text Placeholder 7">
            <a:extLst>
              <a:ext uri="{FF2B5EF4-FFF2-40B4-BE49-F238E27FC236}">
                <a16:creationId xmlns:a16="http://schemas.microsoft.com/office/drawing/2014/main" id="{F68DD1FE-694F-D747-25E5-015F5879BF04}"/>
              </a:ext>
            </a:extLst>
          </p:cNvPr>
          <p:cNvSpPr>
            <a:spLocks noGrp="1"/>
          </p:cNvSpPr>
          <p:nvPr>
            <p:ph type="body" sz="quarter" idx="22"/>
          </p:nvPr>
        </p:nvSpPr>
        <p:spPr>
          <a:xfrm>
            <a:off x="4586358" y="5182044"/>
            <a:ext cx="6112859" cy="287451"/>
          </a:xfrm>
        </p:spPr>
        <p:txBody>
          <a:bodyPr wrap="square">
            <a:spAutoFit/>
          </a:bodyPr>
          <a:lstStyle>
            <a:lvl1pPr marL="0" indent="0">
              <a:buNone/>
              <a:defRPr sz="14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872232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detail">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3D19B55C-7734-9AF5-B849-57A9BFEE2BBA}"/>
              </a:ext>
            </a:extLst>
          </p:cNvPr>
          <p:cNvSpPr>
            <a:spLocks noGrp="1"/>
          </p:cNvSpPr>
          <p:nvPr>
            <p:ph type="body" sz="quarter" idx="15"/>
          </p:nvPr>
        </p:nvSpPr>
        <p:spPr>
          <a:xfrm>
            <a:off x="5572433" y="2548349"/>
            <a:ext cx="4311650" cy="315407"/>
          </a:xfrm>
        </p:spPr>
        <p:txBody>
          <a:bodyPr>
            <a:spAutoFit/>
          </a:bodyPr>
          <a:lstStyle>
            <a:lvl1pPr marL="0" indent="0">
              <a:buNone/>
              <a:defRPr sz="16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8" name="Text Placeholder 7">
            <a:extLst>
              <a:ext uri="{FF2B5EF4-FFF2-40B4-BE49-F238E27FC236}">
                <a16:creationId xmlns:a16="http://schemas.microsoft.com/office/drawing/2014/main" id="{A15EB8F1-8BD6-A074-0502-A753BD7ADE8A}"/>
              </a:ext>
            </a:extLst>
          </p:cNvPr>
          <p:cNvSpPr>
            <a:spLocks noGrp="1"/>
          </p:cNvSpPr>
          <p:nvPr>
            <p:ph type="body" sz="quarter" idx="16"/>
          </p:nvPr>
        </p:nvSpPr>
        <p:spPr>
          <a:xfrm>
            <a:off x="5572433" y="2978655"/>
            <a:ext cx="4311650" cy="315343"/>
          </a:xfrm>
        </p:spPr>
        <p:txBody>
          <a:bodyPr>
            <a:spAutoFit/>
          </a:bodyPr>
          <a:lstStyle>
            <a:lvl1pPr marL="0" indent="0">
              <a:buNone/>
              <a:defRPr sz="16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53B4A4ED-67E7-BFFB-D1D2-1DA7BB150C25}"/>
              </a:ext>
            </a:extLst>
          </p:cNvPr>
          <p:cNvSpPr>
            <a:spLocks noGrp="1"/>
          </p:cNvSpPr>
          <p:nvPr>
            <p:ph type="pic" sz="quarter" idx="17"/>
          </p:nvPr>
        </p:nvSpPr>
        <p:spPr>
          <a:xfrm>
            <a:off x="-1" y="0"/>
            <a:ext cx="4672361" cy="6858000"/>
          </a:xfrm>
          <a:solidFill>
            <a:schemeClr val="bg1">
              <a:lumMod val="65000"/>
            </a:schemeClr>
          </a:solidFill>
        </p:spPr>
        <p:txBody>
          <a:bodyPr/>
          <a:lstStyle/>
          <a:p>
            <a:endParaRPr lang="en-US"/>
          </a:p>
        </p:txBody>
      </p:sp>
    </p:spTree>
    <p:extLst>
      <p:ext uri="{BB962C8B-B14F-4D97-AF65-F5344CB8AC3E}">
        <p14:creationId xmlns:p14="http://schemas.microsoft.com/office/powerpoint/2010/main" val="4065669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detail_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3B4A4ED-67E7-BFFB-D1D2-1DA7BB150C25}"/>
              </a:ext>
            </a:extLst>
          </p:cNvPr>
          <p:cNvSpPr>
            <a:spLocks noGrp="1"/>
          </p:cNvSpPr>
          <p:nvPr>
            <p:ph type="pic" sz="quarter" idx="17"/>
          </p:nvPr>
        </p:nvSpPr>
        <p:spPr>
          <a:xfrm>
            <a:off x="-1" y="0"/>
            <a:ext cx="4672361" cy="6858000"/>
          </a:xfrm>
          <a:solidFill>
            <a:schemeClr val="bg1">
              <a:lumMod val="65000"/>
            </a:schemeClr>
          </a:solidFill>
        </p:spPr>
        <p:txBody>
          <a:bodyPr/>
          <a:lstStyle/>
          <a:p>
            <a:endParaRPr lang="en-US"/>
          </a:p>
        </p:txBody>
      </p:sp>
      <p:sp>
        <p:nvSpPr>
          <p:cNvPr id="2" name="Picture Placeholder 9">
            <a:extLst>
              <a:ext uri="{FF2B5EF4-FFF2-40B4-BE49-F238E27FC236}">
                <a16:creationId xmlns:a16="http://schemas.microsoft.com/office/drawing/2014/main" id="{56C2FA15-01F4-498F-0127-68CCA943B3B2}"/>
              </a:ext>
            </a:extLst>
          </p:cNvPr>
          <p:cNvSpPr>
            <a:spLocks noGrp="1"/>
          </p:cNvSpPr>
          <p:nvPr>
            <p:ph type="pic" sz="quarter" idx="18"/>
          </p:nvPr>
        </p:nvSpPr>
        <p:spPr>
          <a:xfrm>
            <a:off x="4891547" y="0"/>
            <a:ext cx="7300453" cy="6858000"/>
          </a:xfrm>
          <a:solidFill>
            <a:schemeClr val="bg1">
              <a:lumMod val="65000"/>
            </a:schemeClr>
          </a:solidFill>
        </p:spPr>
        <p:txBody>
          <a:bodyPr/>
          <a:lstStyle/>
          <a:p>
            <a:endParaRPr lang="en-US"/>
          </a:p>
        </p:txBody>
      </p:sp>
    </p:spTree>
    <p:extLst>
      <p:ext uri="{BB962C8B-B14F-4D97-AF65-F5344CB8AC3E}">
        <p14:creationId xmlns:p14="http://schemas.microsoft.com/office/powerpoint/2010/main" val="801613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detail - STEPS">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3D19B55C-7734-9AF5-B849-57A9BFEE2BBA}"/>
              </a:ext>
            </a:extLst>
          </p:cNvPr>
          <p:cNvSpPr>
            <a:spLocks noGrp="1"/>
          </p:cNvSpPr>
          <p:nvPr>
            <p:ph type="body" sz="quarter" idx="15"/>
          </p:nvPr>
        </p:nvSpPr>
        <p:spPr>
          <a:xfrm>
            <a:off x="5791201" y="1842955"/>
            <a:ext cx="4311650" cy="315407"/>
          </a:xfrm>
        </p:spPr>
        <p:txBody>
          <a:bodyPr>
            <a:spAutoFit/>
          </a:bodyPr>
          <a:lstStyle>
            <a:lvl1pPr marL="0" indent="0">
              <a:buNone/>
              <a:defRPr sz="16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8" name="Text Placeholder 7">
            <a:extLst>
              <a:ext uri="{FF2B5EF4-FFF2-40B4-BE49-F238E27FC236}">
                <a16:creationId xmlns:a16="http://schemas.microsoft.com/office/drawing/2014/main" id="{A15EB8F1-8BD6-A074-0502-A753BD7ADE8A}"/>
              </a:ext>
            </a:extLst>
          </p:cNvPr>
          <p:cNvSpPr>
            <a:spLocks noGrp="1"/>
          </p:cNvSpPr>
          <p:nvPr>
            <p:ph type="body" sz="quarter" idx="16"/>
          </p:nvPr>
        </p:nvSpPr>
        <p:spPr>
          <a:xfrm>
            <a:off x="5791201" y="2188418"/>
            <a:ext cx="4311650" cy="315343"/>
          </a:xfrm>
        </p:spPr>
        <p:txBody>
          <a:bodyPr>
            <a:spAutoFit/>
          </a:bodyPr>
          <a:lstStyle>
            <a:lvl1pPr marL="0" indent="0">
              <a:buNone/>
              <a:defRPr sz="16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53B4A4ED-67E7-BFFB-D1D2-1DA7BB150C25}"/>
              </a:ext>
            </a:extLst>
          </p:cNvPr>
          <p:cNvSpPr>
            <a:spLocks noGrp="1"/>
          </p:cNvSpPr>
          <p:nvPr>
            <p:ph type="pic" sz="quarter" idx="17"/>
          </p:nvPr>
        </p:nvSpPr>
        <p:spPr>
          <a:xfrm>
            <a:off x="-1" y="0"/>
            <a:ext cx="5216435" cy="6858000"/>
          </a:xfrm>
          <a:solidFill>
            <a:schemeClr val="bg1">
              <a:lumMod val="65000"/>
            </a:schemeClr>
          </a:solidFill>
        </p:spPr>
        <p:txBody>
          <a:bodyPr/>
          <a:lstStyle/>
          <a:p>
            <a:endParaRPr lang="en-US"/>
          </a:p>
        </p:txBody>
      </p:sp>
      <p:sp>
        <p:nvSpPr>
          <p:cNvPr id="2" name="Text Placeholder 7">
            <a:extLst>
              <a:ext uri="{FF2B5EF4-FFF2-40B4-BE49-F238E27FC236}">
                <a16:creationId xmlns:a16="http://schemas.microsoft.com/office/drawing/2014/main" id="{B9A5C101-00D0-153A-AC35-E681A3D2F491}"/>
              </a:ext>
            </a:extLst>
          </p:cNvPr>
          <p:cNvSpPr>
            <a:spLocks noGrp="1"/>
          </p:cNvSpPr>
          <p:nvPr>
            <p:ph type="body" sz="quarter" idx="18"/>
          </p:nvPr>
        </p:nvSpPr>
        <p:spPr>
          <a:xfrm>
            <a:off x="5791201" y="3201492"/>
            <a:ext cx="4311650" cy="315407"/>
          </a:xfrm>
        </p:spPr>
        <p:txBody>
          <a:bodyPr>
            <a:spAutoFit/>
          </a:bodyPr>
          <a:lstStyle>
            <a:lvl1pPr marL="0" indent="0">
              <a:buNone/>
              <a:defRPr sz="16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3" name="Text Placeholder 7">
            <a:extLst>
              <a:ext uri="{FF2B5EF4-FFF2-40B4-BE49-F238E27FC236}">
                <a16:creationId xmlns:a16="http://schemas.microsoft.com/office/drawing/2014/main" id="{67C3DA0B-7A0C-5445-FC53-8B66A38EFF36}"/>
              </a:ext>
            </a:extLst>
          </p:cNvPr>
          <p:cNvSpPr>
            <a:spLocks noGrp="1"/>
          </p:cNvSpPr>
          <p:nvPr>
            <p:ph type="body" sz="quarter" idx="19"/>
          </p:nvPr>
        </p:nvSpPr>
        <p:spPr>
          <a:xfrm>
            <a:off x="5791201" y="3546955"/>
            <a:ext cx="4311650" cy="315343"/>
          </a:xfrm>
        </p:spPr>
        <p:txBody>
          <a:bodyPr>
            <a:spAutoFit/>
          </a:bodyPr>
          <a:lstStyle>
            <a:lvl1pPr marL="0" indent="0">
              <a:buNone/>
              <a:defRPr sz="16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4" name="Text Placeholder 7">
            <a:extLst>
              <a:ext uri="{FF2B5EF4-FFF2-40B4-BE49-F238E27FC236}">
                <a16:creationId xmlns:a16="http://schemas.microsoft.com/office/drawing/2014/main" id="{1443E47A-268D-87EA-2820-25039C5ECDA3}"/>
              </a:ext>
            </a:extLst>
          </p:cNvPr>
          <p:cNvSpPr>
            <a:spLocks noGrp="1"/>
          </p:cNvSpPr>
          <p:nvPr>
            <p:ph type="body" sz="quarter" idx="20"/>
          </p:nvPr>
        </p:nvSpPr>
        <p:spPr>
          <a:xfrm>
            <a:off x="5791201" y="4560029"/>
            <a:ext cx="4311650" cy="315407"/>
          </a:xfrm>
        </p:spPr>
        <p:txBody>
          <a:bodyPr>
            <a:spAutoFit/>
          </a:bodyPr>
          <a:lstStyle>
            <a:lvl1pPr marL="0" indent="0">
              <a:buNone/>
              <a:defRPr sz="16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6" name="Text Placeholder 7">
            <a:extLst>
              <a:ext uri="{FF2B5EF4-FFF2-40B4-BE49-F238E27FC236}">
                <a16:creationId xmlns:a16="http://schemas.microsoft.com/office/drawing/2014/main" id="{498C276A-25E0-05B8-8B73-4F0ABC27A1BF}"/>
              </a:ext>
            </a:extLst>
          </p:cNvPr>
          <p:cNvSpPr>
            <a:spLocks noGrp="1"/>
          </p:cNvSpPr>
          <p:nvPr>
            <p:ph type="body" sz="quarter" idx="21"/>
          </p:nvPr>
        </p:nvSpPr>
        <p:spPr>
          <a:xfrm>
            <a:off x="5791201" y="4905492"/>
            <a:ext cx="4311650" cy="315343"/>
          </a:xfrm>
        </p:spPr>
        <p:txBody>
          <a:bodyPr>
            <a:spAutoFit/>
          </a:bodyPr>
          <a:lstStyle>
            <a:lvl1pPr marL="0" indent="0">
              <a:buNone/>
              <a:defRPr sz="16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B9AF1BA7-2F1C-3EC8-F463-F95D1C9097E7}"/>
              </a:ext>
            </a:extLst>
          </p:cNvPr>
          <p:cNvCxnSpPr>
            <a:cxnSpLocks/>
          </p:cNvCxnSpPr>
          <p:nvPr userDrawn="1"/>
        </p:nvCxnSpPr>
        <p:spPr>
          <a:xfrm>
            <a:off x="5503817" y="4412941"/>
            <a:ext cx="6688183" cy="0"/>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0AD6D2A-0462-ACB2-93E2-EA3E552370D2}"/>
              </a:ext>
            </a:extLst>
          </p:cNvPr>
          <p:cNvCxnSpPr>
            <a:cxnSpLocks/>
          </p:cNvCxnSpPr>
          <p:nvPr userDrawn="1"/>
        </p:nvCxnSpPr>
        <p:spPr>
          <a:xfrm>
            <a:off x="5503817" y="3080530"/>
            <a:ext cx="6688183" cy="0"/>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A6E4749-BE9D-59D4-FBAE-8BCA25ADFD78}"/>
              </a:ext>
            </a:extLst>
          </p:cNvPr>
          <p:cNvCxnSpPr>
            <a:cxnSpLocks/>
          </p:cNvCxnSpPr>
          <p:nvPr userDrawn="1"/>
        </p:nvCxnSpPr>
        <p:spPr>
          <a:xfrm flipV="1">
            <a:off x="5503817" y="1085242"/>
            <a:ext cx="0" cy="4687516"/>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3617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detail - GR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46FEB7C4-6D17-DCB3-F9F9-F62A71342B9A}"/>
              </a:ext>
            </a:extLst>
          </p:cNvPr>
          <p:cNvSpPr>
            <a:spLocks noGrp="1"/>
          </p:cNvSpPr>
          <p:nvPr>
            <p:ph type="body" sz="quarter" idx="15"/>
          </p:nvPr>
        </p:nvSpPr>
        <p:spPr>
          <a:xfrm>
            <a:off x="6504709" y="2118043"/>
            <a:ext cx="4311650" cy="315407"/>
          </a:xfrm>
        </p:spPr>
        <p:txBody>
          <a:bodyPr>
            <a:spAutoFit/>
          </a:bodyPr>
          <a:lstStyle>
            <a:lvl1pPr marL="0" indent="0">
              <a:buNone/>
              <a:defRPr sz="1600" b="1" i="0">
                <a:solidFill>
                  <a:schemeClr val="bg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8" name="Text Placeholder 7">
            <a:extLst>
              <a:ext uri="{FF2B5EF4-FFF2-40B4-BE49-F238E27FC236}">
                <a16:creationId xmlns:a16="http://schemas.microsoft.com/office/drawing/2014/main" id="{2D1F5838-BAC7-6E3D-2DF0-D185D65FA4D0}"/>
              </a:ext>
            </a:extLst>
          </p:cNvPr>
          <p:cNvSpPr>
            <a:spLocks noGrp="1"/>
          </p:cNvSpPr>
          <p:nvPr>
            <p:ph type="body" sz="quarter" idx="16"/>
          </p:nvPr>
        </p:nvSpPr>
        <p:spPr>
          <a:xfrm>
            <a:off x="6504709" y="2491787"/>
            <a:ext cx="4311650" cy="315343"/>
          </a:xfrm>
        </p:spPr>
        <p:txBody>
          <a:bodyPr>
            <a:spAutoFit/>
          </a:bodyPr>
          <a:lstStyle>
            <a:lvl1pPr marL="0" indent="0">
              <a:buNone/>
              <a:defRPr sz="16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2" name="Picture Placeholder 9">
            <a:extLst>
              <a:ext uri="{FF2B5EF4-FFF2-40B4-BE49-F238E27FC236}">
                <a16:creationId xmlns:a16="http://schemas.microsoft.com/office/drawing/2014/main" id="{0B8E944E-E86C-3D86-9FB7-6A1EC81F656B}"/>
              </a:ext>
            </a:extLst>
          </p:cNvPr>
          <p:cNvSpPr>
            <a:spLocks noGrp="1"/>
          </p:cNvSpPr>
          <p:nvPr>
            <p:ph type="pic" sz="quarter" idx="17"/>
          </p:nvPr>
        </p:nvSpPr>
        <p:spPr>
          <a:xfrm>
            <a:off x="-1" y="0"/>
            <a:ext cx="4672361" cy="6858000"/>
          </a:xfrm>
          <a:solidFill>
            <a:schemeClr val="bg1">
              <a:lumMod val="65000"/>
            </a:schemeClr>
          </a:solidFill>
        </p:spPr>
        <p:txBody>
          <a:bodyPr/>
          <a:lstStyle/>
          <a:p>
            <a:endParaRPr lang="en-US"/>
          </a:p>
        </p:txBody>
      </p:sp>
    </p:spTree>
    <p:extLst>
      <p:ext uri="{BB962C8B-B14F-4D97-AF65-F5344CB8AC3E}">
        <p14:creationId xmlns:p14="http://schemas.microsoft.com/office/powerpoint/2010/main" val="3263184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odboard cloud">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BC602DC-5D7E-A12A-143A-2314803C6B67}"/>
              </a:ext>
            </a:extLst>
          </p:cNvPr>
          <p:cNvSpPr>
            <a:spLocks noGrp="1"/>
          </p:cNvSpPr>
          <p:nvPr>
            <p:ph type="pic" sz="quarter" idx="10"/>
          </p:nvPr>
        </p:nvSpPr>
        <p:spPr>
          <a:xfrm>
            <a:off x="72826" y="890124"/>
            <a:ext cx="3252999" cy="2613726"/>
          </a:xfrm>
          <a:solidFill>
            <a:schemeClr val="bg1">
              <a:lumMod val="85000"/>
            </a:schemeClr>
          </a:solidFill>
        </p:spPr>
        <p:txBody>
          <a:bodyPr/>
          <a:lstStyle/>
          <a:p>
            <a:endParaRPr lang="en-US"/>
          </a:p>
        </p:txBody>
      </p:sp>
      <p:sp>
        <p:nvSpPr>
          <p:cNvPr id="5" name="Picture Placeholder 2">
            <a:extLst>
              <a:ext uri="{FF2B5EF4-FFF2-40B4-BE49-F238E27FC236}">
                <a16:creationId xmlns:a16="http://schemas.microsoft.com/office/drawing/2014/main" id="{6B43DACA-BA08-3ED6-ED72-3C34C4E5DC77}"/>
              </a:ext>
            </a:extLst>
          </p:cNvPr>
          <p:cNvSpPr>
            <a:spLocks noGrp="1"/>
          </p:cNvSpPr>
          <p:nvPr>
            <p:ph type="pic" sz="quarter" idx="11"/>
          </p:nvPr>
        </p:nvSpPr>
        <p:spPr>
          <a:xfrm>
            <a:off x="3429001" y="0"/>
            <a:ext cx="3325827" cy="4523448"/>
          </a:xfrm>
          <a:solidFill>
            <a:schemeClr val="bg1">
              <a:lumMod val="75000"/>
            </a:schemeClr>
          </a:solidFill>
        </p:spPr>
        <p:txBody>
          <a:bodyPr/>
          <a:lstStyle/>
          <a:p>
            <a:endParaRPr lang="en-US"/>
          </a:p>
        </p:txBody>
      </p:sp>
      <p:sp>
        <p:nvSpPr>
          <p:cNvPr id="6" name="Picture Placeholder 2">
            <a:extLst>
              <a:ext uri="{FF2B5EF4-FFF2-40B4-BE49-F238E27FC236}">
                <a16:creationId xmlns:a16="http://schemas.microsoft.com/office/drawing/2014/main" id="{A30052C7-7A9C-2771-2DBE-9287E450BB25}"/>
              </a:ext>
            </a:extLst>
          </p:cNvPr>
          <p:cNvSpPr>
            <a:spLocks noGrp="1"/>
          </p:cNvSpPr>
          <p:nvPr>
            <p:ph type="pic" sz="quarter" idx="12"/>
          </p:nvPr>
        </p:nvSpPr>
        <p:spPr>
          <a:xfrm>
            <a:off x="3429001" y="4644828"/>
            <a:ext cx="3325826" cy="2213172"/>
          </a:xfrm>
          <a:solidFill>
            <a:schemeClr val="bg1">
              <a:lumMod val="65000"/>
            </a:schemeClr>
          </a:solidFill>
        </p:spPr>
        <p:txBody>
          <a:bodyPr/>
          <a:lstStyle/>
          <a:p>
            <a:endParaRPr lang="en-US"/>
          </a:p>
        </p:txBody>
      </p:sp>
      <p:sp>
        <p:nvSpPr>
          <p:cNvPr id="7" name="Picture Placeholder 2">
            <a:extLst>
              <a:ext uri="{FF2B5EF4-FFF2-40B4-BE49-F238E27FC236}">
                <a16:creationId xmlns:a16="http://schemas.microsoft.com/office/drawing/2014/main" id="{1413D65E-9F15-A6C4-10D1-082E94D6B01D}"/>
              </a:ext>
            </a:extLst>
          </p:cNvPr>
          <p:cNvSpPr>
            <a:spLocks noGrp="1"/>
          </p:cNvSpPr>
          <p:nvPr>
            <p:ph type="pic" sz="quarter" idx="13"/>
          </p:nvPr>
        </p:nvSpPr>
        <p:spPr>
          <a:xfrm>
            <a:off x="6858002" y="0"/>
            <a:ext cx="5261172" cy="6635469"/>
          </a:xfrm>
          <a:solidFill>
            <a:schemeClr val="bg1">
              <a:lumMod val="50000"/>
            </a:schemeClr>
          </a:solidFill>
        </p:spPr>
        <p:txBody>
          <a:bodyPr/>
          <a:lstStyle/>
          <a:p>
            <a:endParaRPr lang="en-US"/>
          </a:p>
        </p:txBody>
      </p:sp>
      <p:sp>
        <p:nvSpPr>
          <p:cNvPr id="2" name="Picture Placeholder 2">
            <a:extLst>
              <a:ext uri="{FF2B5EF4-FFF2-40B4-BE49-F238E27FC236}">
                <a16:creationId xmlns:a16="http://schemas.microsoft.com/office/drawing/2014/main" id="{A0E6CE83-CF10-D455-7991-C233149589D0}"/>
              </a:ext>
            </a:extLst>
          </p:cNvPr>
          <p:cNvSpPr>
            <a:spLocks noGrp="1"/>
          </p:cNvSpPr>
          <p:nvPr>
            <p:ph type="pic" sz="quarter" idx="14"/>
          </p:nvPr>
        </p:nvSpPr>
        <p:spPr>
          <a:xfrm>
            <a:off x="72826" y="3600956"/>
            <a:ext cx="3252999" cy="3257042"/>
          </a:xfrm>
          <a:solidFill>
            <a:schemeClr val="bg1">
              <a:lumMod val="50000"/>
            </a:schemeClr>
          </a:solidFill>
        </p:spPr>
        <p:txBody>
          <a:bodyPr/>
          <a:lstStyle/>
          <a:p>
            <a:endParaRPr lang="en-US"/>
          </a:p>
        </p:txBody>
      </p:sp>
      <p:sp>
        <p:nvSpPr>
          <p:cNvPr id="4" name="Text Placeholder 7">
            <a:extLst>
              <a:ext uri="{FF2B5EF4-FFF2-40B4-BE49-F238E27FC236}">
                <a16:creationId xmlns:a16="http://schemas.microsoft.com/office/drawing/2014/main" id="{9A3954F9-3E59-D6E7-6FC7-361FF207B44D}"/>
              </a:ext>
            </a:extLst>
          </p:cNvPr>
          <p:cNvSpPr>
            <a:spLocks noGrp="1"/>
          </p:cNvSpPr>
          <p:nvPr>
            <p:ph type="body" sz="quarter" idx="15"/>
          </p:nvPr>
        </p:nvSpPr>
        <p:spPr>
          <a:xfrm>
            <a:off x="237564" y="192999"/>
            <a:ext cx="3088261" cy="231730"/>
          </a:xfrm>
        </p:spPr>
        <p:txBody>
          <a:bodyPr>
            <a:spAutoFit/>
          </a:bodyPr>
          <a:lstStyle>
            <a:lvl1pPr marL="0" indent="0">
              <a:buNone/>
              <a:defRPr sz="10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5237271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odboard">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BC602DC-5D7E-A12A-143A-2314803C6B67}"/>
              </a:ext>
            </a:extLst>
          </p:cNvPr>
          <p:cNvSpPr>
            <a:spLocks noGrp="1"/>
          </p:cNvSpPr>
          <p:nvPr>
            <p:ph type="pic" sz="quarter" idx="10"/>
          </p:nvPr>
        </p:nvSpPr>
        <p:spPr>
          <a:xfrm>
            <a:off x="1" y="0"/>
            <a:ext cx="3429000" cy="6857999"/>
          </a:xfrm>
          <a:solidFill>
            <a:schemeClr val="bg1">
              <a:lumMod val="85000"/>
            </a:schemeClr>
          </a:solidFill>
        </p:spPr>
        <p:txBody>
          <a:bodyPr/>
          <a:lstStyle/>
          <a:p>
            <a:endParaRPr lang="en-US"/>
          </a:p>
        </p:txBody>
      </p:sp>
      <p:sp>
        <p:nvSpPr>
          <p:cNvPr id="5" name="Picture Placeholder 2">
            <a:extLst>
              <a:ext uri="{FF2B5EF4-FFF2-40B4-BE49-F238E27FC236}">
                <a16:creationId xmlns:a16="http://schemas.microsoft.com/office/drawing/2014/main" id="{6B43DACA-BA08-3ED6-ED72-3C34C4E5DC77}"/>
              </a:ext>
            </a:extLst>
          </p:cNvPr>
          <p:cNvSpPr>
            <a:spLocks noGrp="1"/>
          </p:cNvSpPr>
          <p:nvPr>
            <p:ph type="pic" sz="quarter" idx="11"/>
          </p:nvPr>
        </p:nvSpPr>
        <p:spPr>
          <a:xfrm>
            <a:off x="3429001" y="0"/>
            <a:ext cx="3429001" cy="3429001"/>
          </a:xfrm>
          <a:solidFill>
            <a:schemeClr val="bg1">
              <a:lumMod val="75000"/>
            </a:schemeClr>
          </a:solidFill>
        </p:spPr>
        <p:txBody>
          <a:bodyPr/>
          <a:lstStyle/>
          <a:p>
            <a:endParaRPr lang="en-US"/>
          </a:p>
        </p:txBody>
      </p:sp>
      <p:sp>
        <p:nvSpPr>
          <p:cNvPr id="6" name="Picture Placeholder 2">
            <a:extLst>
              <a:ext uri="{FF2B5EF4-FFF2-40B4-BE49-F238E27FC236}">
                <a16:creationId xmlns:a16="http://schemas.microsoft.com/office/drawing/2014/main" id="{A30052C7-7A9C-2771-2DBE-9287E450BB25}"/>
              </a:ext>
            </a:extLst>
          </p:cNvPr>
          <p:cNvSpPr>
            <a:spLocks noGrp="1"/>
          </p:cNvSpPr>
          <p:nvPr>
            <p:ph type="pic" sz="quarter" idx="12"/>
          </p:nvPr>
        </p:nvSpPr>
        <p:spPr>
          <a:xfrm>
            <a:off x="3429001" y="3429001"/>
            <a:ext cx="3429000" cy="3429000"/>
          </a:xfrm>
          <a:solidFill>
            <a:schemeClr val="bg1">
              <a:lumMod val="65000"/>
            </a:schemeClr>
          </a:solidFill>
        </p:spPr>
        <p:txBody>
          <a:bodyPr/>
          <a:lstStyle/>
          <a:p>
            <a:endParaRPr lang="en-US"/>
          </a:p>
        </p:txBody>
      </p:sp>
      <p:sp>
        <p:nvSpPr>
          <p:cNvPr id="7" name="Picture Placeholder 2">
            <a:extLst>
              <a:ext uri="{FF2B5EF4-FFF2-40B4-BE49-F238E27FC236}">
                <a16:creationId xmlns:a16="http://schemas.microsoft.com/office/drawing/2014/main" id="{1413D65E-9F15-A6C4-10D1-082E94D6B01D}"/>
              </a:ext>
            </a:extLst>
          </p:cNvPr>
          <p:cNvSpPr>
            <a:spLocks noGrp="1"/>
          </p:cNvSpPr>
          <p:nvPr>
            <p:ph type="pic" sz="quarter" idx="13"/>
          </p:nvPr>
        </p:nvSpPr>
        <p:spPr>
          <a:xfrm>
            <a:off x="6858001" y="0"/>
            <a:ext cx="5333999" cy="6858001"/>
          </a:xfrm>
          <a:solidFill>
            <a:schemeClr val="bg1">
              <a:lumMod val="50000"/>
            </a:schemeClr>
          </a:solidFill>
        </p:spPr>
        <p:txBody>
          <a:bodyPr/>
          <a:lstStyle/>
          <a:p>
            <a:endParaRPr lang="en-US"/>
          </a:p>
        </p:txBody>
      </p:sp>
    </p:spTree>
    <p:extLst>
      <p:ext uri="{BB962C8B-B14F-4D97-AF65-F5344CB8AC3E}">
        <p14:creationId xmlns:p14="http://schemas.microsoft.com/office/powerpoint/2010/main" val="2757030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dient">
    <p:bg>
      <p:bgPr>
        <a:gradFill flip="none" rotWithShape="1">
          <a:gsLst>
            <a:gs pos="100000">
              <a:srgbClr val="000000"/>
            </a:gs>
            <a:gs pos="86000">
              <a:srgbClr val="031F27">
                <a:alpha val="87915"/>
              </a:srgbClr>
            </a:gs>
            <a:gs pos="72000">
              <a:srgbClr val="273942">
                <a:alpha val="81728"/>
              </a:srgbClr>
            </a:gs>
            <a:gs pos="0">
              <a:schemeClr val="bg1">
                <a:lumMod val="95000"/>
                <a:alpha val="0"/>
              </a:schemeClr>
            </a:gs>
          </a:gsLst>
          <a:lin ang="0" scaled="1"/>
          <a:tileRect/>
        </a:gra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220A0A-F20A-5ED2-BADD-6135806B2D84}"/>
              </a:ext>
            </a:extLst>
          </p:cNvPr>
          <p:cNvSpPr>
            <a:spLocks noGrp="1"/>
          </p:cNvSpPr>
          <p:nvPr>
            <p:ph type="body" sz="quarter" idx="13"/>
          </p:nvPr>
        </p:nvSpPr>
        <p:spPr>
          <a:xfrm>
            <a:off x="237564" y="192999"/>
            <a:ext cx="4311650" cy="231730"/>
          </a:xfrm>
        </p:spPr>
        <p:txBody>
          <a:bodyPr>
            <a:spAutoFit/>
          </a:bodyPr>
          <a:lstStyle>
            <a:lvl1pPr marL="0" indent="0">
              <a:buNone/>
              <a:defRPr sz="10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2903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image - GR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5F1E-B337-4319-CFBA-154C7D260A87}"/>
              </a:ext>
            </a:extLst>
          </p:cNvPr>
          <p:cNvSpPr>
            <a:spLocks noGrp="1"/>
          </p:cNvSpPr>
          <p:nvPr>
            <p:ph type="ctrTitle"/>
          </p:nvPr>
        </p:nvSpPr>
        <p:spPr>
          <a:xfrm>
            <a:off x="838200" y="594043"/>
            <a:ext cx="5257800" cy="1380058"/>
          </a:xfrm>
        </p:spPr>
        <p:txBody>
          <a:bodyPr anchor="t">
            <a:spAutoFit/>
          </a:bodyPr>
          <a:lstStyle>
            <a:lvl1pPr algn="l">
              <a:lnSpc>
                <a:spcPts val="5200"/>
              </a:lnSpc>
              <a:defRPr sz="6000">
                <a:solidFill>
                  <a:schemeClr val="bg1"/>
                </a:solidFill>
              </a:defRPr>
            </a:lvl1pPr>
          </a:lstStyle>
          <a:p>
            <a:r>
              <a:rPr lang="en-US"/>
              <a:t>Click to edit Master title style</a:t>
            </a:r>
          </a:p>
        </p:txBody>
      </p:sp>
      <p:sp>
        <p:nvSpPr>
          <p:cNvPr id="5" name="Text Placeholder 7">
            <a:extLst>
              <a:ext uri="{FF2B5EF4-FFF2-40B4-BE49-F238E27FC236}">
                <a16:creationId xmlns:a16="http://schemas.microsoft.com/office/drawing/2014/main" id="{3D19B55C-7734-9AF5-B849-57A9BFEE2BBA}"/>
              </a:ext>
            </a:extLst>
          </p:cNvPr>
          <p:cNvSpPr>
            <a:spLocks noGrp="1"/>
          </p:cNvSpPr>
          <p:nvPr>
            <p:ph type="body" sz="quarter" idx="15"/>
          </p:nvPr>
        </p:nvSpPr>
        <p:spPr>
          <a:xfrm>
            <a:off x="838200" y="2548349"/>
            <a:ext cx="4311650" cy="315407"/>
          </a:xfrm>
        </p:spPr>
        <p:txBody>
          <a:bodyPr>
            <a:spAutoFit/>
          </a:bodyPr>
          <a:lstStyle>
            <a:lvl1pPr marL="0" indent="0">
              <a:buNone/>
              <a:defRPr sz="1600" b="1" i="0">
                <a:solidFill>
                  <a:schemeClr val="bg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8" name="Text Placeholder 7">
            <a:extLst>
              <a:ext uri="{FF2B5EF4-FFF2-40B4-BE49-F238E27FC236}">
                <a16:creationId xmlns:a16="http://schemas.microsoft.com/office/drawing/2014/main" id="{A15EB8F1-8BD6-A074-0502-A753BD7ADE8A}"/>
              </a:ext>
            </a:extLst>
          </p:cNvPr>
          <p:cNvSpPr>
            <a:spLocks noGrp="1"/>
          </p:cNvSpPr>
          <p:nvPr>
            <p:ph type="body" sz="quarter" idx="16"/>
          </p:nvPr>
        </p:nvSpPr>
        <p:spPr>
          <a:xfrm>
            <a:off x="838200" y="2903239"/>
            <a:ext cx="4311650" cy="315343"/>
          </a:xfrm>
        </p:spPr>
        <p:txBody>
          <a:bodyPr>
            <a:spAutoFit/>
          </a:bodyPr>
          <a:lstStyle>
            <a:lvl1pPr marL="0" indent="0">
              <a:buNone/>
              <a:defRPr sz="16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53B4A4ED-67E7-BFFB-D1D2-1DA7BB150C25}"/>
              </a:ext>
            </a:extLst>
          </p:cNvPr>
          <p:cNvSpPr>
            <a:spLocks noGrp="1"/>
          </p:cNvSpPr>
          <p:nvPr>
            <p:ph type="pic" sz="quarter" idx="17"/>
          </p:nvPr>
        </p:nvSpPr>
        <p:spPr>
          <a:xfrm>
            <a:off x="8147050" y="0"/>
            <a:ext cx="4044950"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37196097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tail - CLEAN - GR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46FEB7C4-6D17-DCB3-F9F9-F62A71342B9A}"/>
              </a:ext>
            </a:extLst>
          </p:cNvPr>
          <p:cNvSpPr>
            <a:spLocks noGrp="1"/>
          </p:cNvSpPr>
          <p:nvPr>
            <p:ph type="body" sz="quarter" idx="15"/>
          </p:nvPr>
        </p:nvSpPr>
        <p:spPr>
          <a:xfrm>
            <a:off x="838200" y="594043"/>
            <a:ext cx="4311650" cy="315407"/>
          </a:xfrm>
        </p:spPr>
        <p:txBody>
          <a:bodyPr>
            <a:spAutoFit/>
          </a:bodyPr>
          <a:lstStyle>
            <a:lvl1pPr marL="0" indent="0">
              <a:buNone/>
              <a:defRPr sz="1600" b="1" i="0">
                <a:solidFill>
                  <a:schemeClr val="bg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8" name="Text Placeholder 7">
            <a:extLst>
              <a:ext uri="{FF2B5EF4-FFF2-40B4-BE49-F238E27FC236}">
                <a16:creationId xmlns:a16="http://schemas.microsoft.com/office/drawing/2014/main" id="{2D1F5838-BAC7-6E3D-2DF0-D185D65FA4D0}"/>
              </a:ext>
            </a:extLst>
          </p:cNvPr>
          <p:cNvSpPr>
            <a:spLocks noGrp="1"/>
          </p:cNvSpPr>
          <p:nvPr>
            <p:ph type="body" sz="quarter" idx="16"/>
          </p:nvPr>
        </p:nvSpPr>
        <p:spPr>
          <a:xfrm>
            <a:off x="838200" y="1024349"/>
            <a:ext cx="4311650" cy="315343"/>
          </a:xfrm>
        </p:spPr>
        <p:txBody>
          <a:bodyPr>
            <a:spAutoFit/>
          </a:bodyPr>
          <a:lstStyle>
            <a:lvl1pPr marL="0" indent="0">
              <a:buNone/>
              <a:defRPr sz="16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406972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tail - BUR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A blue circle with black background&#10;&#10;Description automatically generated">
            <a:extLst>
              <a:ext uri="{FF2B5EF4-FFF2-40B4-BE49-F238E27FC236}">
                <a16:creationId xmlns:a16="http://schemas.microsoft.com/office/drawing/2014/main" id="{EFD43EF8-302B-CE58-0B14-0B430C2222D0}"/>
              </a:ext>
            </a:extLst>
          </p:cNvPr>
          <p:cNvPicPr>
            <a:picLocks noChangeAspect="1"/>
          </p:cNvPicPr>
          <p:nvPr userDrawn="1"/>
        </p:nvPicPr>
        <p:blipFill>
          <a:blip r:embed="rId3"/>
          <a:stretch>
            <a:fillRect/>
          </a:stretch>
        </p:blipFill>
        <p:spPr>
          <a:xfrm>
            <a:off x="2997200" y="0"/>
            <a:ext cx="9194800" cy="6854882"/>
          </a:xfrm>
          <a:prstGeom prst="rect">
            <a:avLst/>
          </a:prstGeom>
        </p:spPr>
      </p:pic>
      <p:sp>
        <p:nvSpPr>
          <p:cNvPr id="3" name="Text Placeholder 7">
            <a:extLst>
              <a:ext uri="{FF2B5EF4-FFF2-40B4-BE49-F238E27FC236}">
                <a16:creationId xmlns:a16="http://schemas.microsoft.com/office/drawing/2014/main" id="{B38D2FFE-9738-93D8-A811-FC770E62E171}"/>
              </a:ext>
            </a:extLst>
          </p:cNvPr>
          <p:cNvSpPr>
            <a:spLocks noGrp="1"/>
          </p:cNvSpPr>
          <p:nvPr>
            <p:ph type="body" sz="quarter" idx="16"/>
          </p:nvPr>
        </p:nvSpPr>
        <p:spPr>
          <a:xfrm>
            <a:off x="838199" y="2714361"/>
            <a:ext cx="5022273" cy="1426160"/>
          </a:xfrm>
        </p:spPr>
        <p:txBody>
          <a:bodyPr anchor="ctr" anchorCtr="0">
            <a:spAutoFit/>
          </a:bodyPr>
          <a:lstStyle>
            <a:lvl1pPr marL="0" indent="0">
              <a:buNone/>
              <a:defRPr sz="48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03158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ject mood -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3B4A4ED-67E7-BFFB-D1D2-1DA7BB150C25}"/>
              </a:ext>
            </a:extLst>
          </p:cNvPr>
          <p:cNvSpPr>
            <a:spLocks noGrp="1"/>
          </p:cNvSpPr>
          <p:nvPr>
            <p:ph type="pic" sz="quarter" idx="17"/>
          </p:nvPr>
        </p:nvSpPr>
        <p:spPr>
          <a:xfrm>
            <a:off x="-1" y="0"/>
            <a:ext cx="12192001" cy="6858000"/>
          </a:xfrm>
          <a:solidFill>
            <a:schemeClr val="bg1">
              <a:lumMod val="65000"/>
            </a:schemeClr>
          </a:solidFill>
        </p:spPr>
        <p:txBody>
          <a:bodyPr/>
          <a:lstStyle/>
          <a:p>
            <a:endParaRPr lang="en-US"/>
          </a:p>
        </p:txBody>
      </p:sp>
    </p:spTree>
    <p:extLst>
      <p:ext uri="{BB962C8B-B14F-4D97-AF65-F5344CB8AC3E}">
        <p14:creationId xmlns:p14="http://schemas.microsoft.com/office/powerpoint/2010/main" val="42568510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roject step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46FEB7C4-6D17-DCB3-F9F9-F62A71342B9A}"/>
              </a:ext>
            </a:extLst>
          </p:cNvPr>
          <p:cNvSpPr>
            <a:spLocks noGrp="1"/>
          </p:cNvSpPr>
          <p:nvPr>
            <p:ph type="body" sz="quarter" idx="15"/>
          </p:nvPr>
        </p:nvSpPr>
        <p:spPr>
          <a:xfrm>
            <a:off x="838200" y="934698"/>
            <a:ext cx="4311650" cy="315407"/>
          </a:xfrm>
        </p:spPr>
        <p:txBody>
          <a:bodyPr>
            <a:spAutoFit/>
          </a:bodyPr>
          <a:lstStyle>
            <a:lvl1pPr marL="0" indent="0">
              <a:buNone/>
              <a:defRPr sz="1600" b="1" i="0">
                <a:solidFill>
                  <a:schemeClr val="bg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8" name="Text Placeholder 7">
            <a:extLst>
              <a:ext uri="{FF2B5EF4-FFF2-40B4-BE49-F238E27FC236}">
                <a16:creationId xmlns:a16="http://schemas.microsoft.com/office/drawing/2014/main" id="{2D1F5838-BAC7-6E3D-2DF0-D185D65FA4D0}"/>
              </a:ext>
            </a:extLst>
          </p:cNvPr>
          <p:cNvSpPr>
            <a:spLocks noGrp="1"/>
          </p:cNvSpPr>
          <p:nvPr>
            <p:ph type="body" sz="quarter" idx="16"/>
          </p:nvPr>
        </p:nvSpPr>
        <p:spPr>
          <a:xfrm>
            <a:off x="838200" y="1365004"/>
            <a:ext cx="4311650" cy="315343"/>
          </a:xfrm>
        </p:spPr>
        <p:txBody>
          <a:bodyPr>
            <a:spAutoFit/>
          </a:bodyPr>
          <a:lstStyle>
            <a:lvl1pPr marL="0" indent="0">
              <a:buNone/>
              <a:defRPr sz="16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1" name="Text Placeholder 7">
            <a:extLst>
              <a:ext uri="{FF2B5EF4-FFF2-40B4-BE49-F238E27FC236}">
                <a16:creationId xmlns:a16="http://schemas.microsoft.com/office/drawing/2014/main" id="{E1F7E344-A7C7-7610-044C-12640D6C4462}"/>
              </a:ext>
            </a:extLst>
          </p:cNvPr>
          <p:cNvSpPr>
            <a:spLocks noGrp="1"/>
          </p:cNvSpPr>
          <p:nvPr>
            <p:ph type="body" sz="quarter" idx="13"/>
          </p:nvPr>
        </p:nvSpPr>
        <p:spPr>
          <a:xfrm>
            <a:off x="237564" y="192999"/>
            <a:ext cx="4311650" cy="231730"/>
          </a:xfrm>
        </p:spPr>
        <p:txBody>
          <a:bodyPr>
            <a:spAutoFit/>
          </a:bodyPr>
          <a:lstStyle>
            <a:lvl1pPr marL="0" indent="0">
              <a:buNone/>
              <a:defRPr sz="10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AA3EDFA7-F12A-73EB-9EFD-436CFD759387}"/>
              </a:ext>
            </a:extLst>
          </p:cNvPr>
          <p:cNvCxnSpPr>
            <a:cxnSpLocks/>
          </p:cNvCxnSpPr>
          <p:nvPr userDrawn="1"/>
        </p:nvCxnSpPr>
        <p:spPr>
          <a:xfrm>
            <a:off x="0" y="528918"/>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83D2440F-73D4-55E0-2808-30A62FCE5DB0}"/>
              </a:ext>
            </a:extLst>
          </p:cNvPr>
          <p:cNvGrpSpPr/>
          <p:nvPr userDrawn="1"/>
        </p:nvGrpSpPr>
        <p:grpSpPr>
          <a:xfrm>
            <a:off x="6405281" y="968375"/>
            <a:ext cx="4948519" cy="4948519"/>
            <a:chOff x="6600583" y="923435"/>
            <a:chExt cx="4948519" cy="4948519"/>
          </a:xfrm>
        </p:grpSpPr>
        <p:sp>
          <p:nvSpPr>
            <p:cNvPr id="10" name="Oval 9">
              <a:extLst>
                <a:ext uri="{FF2B5EF4-FFF2-40B4-BE49-F238E27FC236}">
                  <a16:creationId xmlns:a16="http://schemas.microsoft.com/office/drawing/2014/main" id="{E64A1304-97B3-DF06-2C91-FF5207E7D44C}"/>
                </a:ext>
              </a:extLst>
            </p:cNvPr>
            <p:cNvSpPr/>
            <p:nvPr userDrawn="1"/>
          </p:nvSpPr>
          <p:spPr>
            <a:xfrm>
              <a:off x="6600583" y="923435"/>
              <a:ext cx="4948519" cy="4948519"/>
            </a:xfrm>
            <a:prstGeom prst="ellipse">
              <a:avLst/>
            </a:prstGeom>
            <a:solidFill>
              <a:srgbClr val="FFC000">
                <a:alpha val="1994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7E5393-7792-4C79-C7BD-36526BC12279}"/>
                </a:ext>
              </a:extLst>
            </p:cNvPr>
            <p:cNvSpPr/>
            <p:nvPr userDrawn="1"/>
          </p:nvSpPr>
          <p:spPr>
            <a:xfrm>
              <a:off x="7042152" y="1365004"/>
              <a:ext cx="4065380" cy="4065380"/>
            </a:xfrm>
            <a:prstGeom prst="ellipse">
              <a:avLst/>
            </a:prstGeom>
            <a:solidFill>
              <a:srgbClr val="FFC000">
                <a:alpha val="2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96CA9D8-3851-30B3-CC8F-49172AA8CD9D}"/>
                </a:ext>
              </a:extLst>
            </p:cNvPr>
            <p:cNvSpPr/>
            <p:nvPr userDrawn="1"/>
          </p:nvSpPr>
          <p:spPr>
            <a:xfrm>
              <a:off x="7466793" y="1815151"/>
              <a:ext cx="3227698" cy="3227698"/>
            </a:xfrm>
            <a:prstGeom prst="ellipse">
              <a:avLst/>
            </a:prstGeom>
            <a:solidFill>
              <a:srgbClr val="FFC000">
                <a:alpha val="398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57F982E-9B12-BEEE-3A3F-2027814AC6B9}"/>
                </a:ext>
              </a:extLst>
            </p:cNvPr>
            <p:cNvSpPr/>
            <p:nvPr userDrawn="1"/>
          </p:nvSpPr>
          <p:spPr>
            <a:xfrm>
              <a:off x="7916053" y="2273623"/>
              <a:ext cx="2310754" cy="2310754"/>
            </a:xfrm>
            <a:prstGeom prst="ellipse">
              <a:avLst/>
            </a:prstGeom>
            <a:solidFill>
              <a:srgbClr val="FFC000">
                <a:alpha val="6008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33A0D91-281A-055D-D6F9-C23A9FBC3899}"/>
                </a:ext>
              </a:extLst>
            </p:cNvPr>
            <p:cNvSpPr/>
            <p:nvPr userDrawn="1"/>
          </p:nvSpPr>
          <p:spPr>
            <a:xfrm>
              <a:off x="8516936" y="2866964"/>
              <a:ext cx="1124071" cy="112407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6B0D7129-9D29-3130-E2F8-0167F6132650}"/>
              </a:ext>
            </a:extLst>
          </p:cNvPr>
          <p:cNvSpPr/>
          <p:nvPr userDrawn="1"/>
        </p:nvSpPr>
        <p:spPr>
          <a:xfrm>
            <a:off x="8233767" y="4711838"/>
            <a:ext cx="510820" cy="510820"/>
          </a:xfrm>
          <a:prstGeom prst="rect">
            <a:avLst/>
          </a:prstGeom>
          <a:solidFill>
            <a:srgbClr val="0092C8">
              <a:alpha val="6911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5CFE924-4759-4E57-03BF-D4E3EDE994C7}"/>
              </a:ext>
            </a:extLst>
          </p:cNvPr>
          <p:cNvSpPr/>
          <p:nvPr userDrawn="1"/>
        </p:nvSpPr>
        <p:spPr>
          <a:xfrm>
            <a:off x="10243779" y="1230799"/>
            <a:ext cx="510820" cy="510820"/>
          </a:xfrm>
          <a:prstGeom prst="rect">
            <a:avLst/>
          </a:prstGeom>
          <a:solidFill>
            <a:srgbClr val="0092C8">
              <a:alpha val="201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7D40FC4-D58F-C384-6214-DCB681C5D94A}"/>
              </a:ext>
            </a:extLst>
          </p:cNvPr>
          <p:cNvSpPr/>
          <p:nvPr userDrawn="1"/>
        </p:nvSpPr>
        <p:spPr>
          <a:xfrm>
            <a:off x="9681030" y="2683443"/>
            <a:ext cx="510820" cy="510820"/>
          </a:xfrm>
          <a:prstGeom prst="rect">
            <a:avLst/>
          </a:prstGeom>
          <a:solidFill>
            <a:srgbClr val="0092C8">
              <a:alpha val="600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18AF37A-C4F3-D379-73A6-B5A06391E713}"/>
              </a:ext>
            </a:extLst>
          </p:cNvPr>
          <p:cNvSpPr/>
          <p:nvPr userDrawn="1"/>
        </p:nvSpPr>
        <p:spPr>
          <a:xfrm>
            <a:off x="6244936" y="4114172"/>
            <a:ext cx="510820" cy="510820"/>
          </a:xfrm>
          <a:prstGeom prst="rect">
            <a:avLst/>
          </a:prstGeom>
          <a:solidFill>
            <a:srgbClr val="0092C8">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4E36715-2BE7-B965-9721-22322F3F79D5}"/>
              </a:ext>
            </a:extLst>
          </p:cNvPr>
          <p:cNvSpPr/>
          <p:nvPr userDrawn="1"/>
        </p:nvSpPr>
        <p:spPr>
          <a:xfrm>
            <a:off x="7720751" y="2025279"/>
            <a:ext cx="510820" cy="510820"/>
          </a:xfrm>
          <a:prstGeom prst="rect">
            <a:avLst/>
          </a:prstGeom>
          <a:solidFill>
            <a:srgbClr val="0092C8">
              <a:alpha val="368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361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roject steps - DETA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yellow circle with black background&#10;&#10;Description automatically generated">
            <a:extLst>
              <a:ext uri="{FF2B5EF4-FFF2-40B4-BE49-F238E27FC236}">
                <a16:creationId xmlns:a16="http://schemas.microsoft.com/office/drawing/2014/main" id="{B3FF6CAD-92BB-182C-98DF-79BAB2693E12}"/>
              </a:ext>
            </a:extLst>
          </p:cNvPr>
          <p:cNvPicPr>
            <a:picLocks noChangeAspect="1"/>
          </p:cNvPicPr>
          <p:nvPr userDrawn="1"/>
        </p:nvPicPr>
        <p:blipFill rotWithShape="1">
          <a:blip r:embed="rId3"/>
          <a:srcRect t="6054" r="42697" b="6054"/>
          <a:stretch/>
        </p:blipFill>
        <p:spPr>
          <a:xfrm>
            <a:off x="7720751" y="1"/>
            <a:ext cx="4471249" cy="6858000"/>
          </a:xfrm>
          <a:prstGeom prst="rect">
            <a:avLst/>
          </a:prstGeom>
        </p:spPr>
      </p:pic>
      <p:sp>
        <p:nvSpPr>
          <p:cNvPr id="22" name="Rectangle 21">
            <a:extLst>
              <a:ext uri="{FF2B5EF4-FFF2-40B4-BE49-F238E27FC236}">
                <a16:creationId xmlns:a16="http://schemas.microsoft.com/office/drawing/2014/main" id="{95CFE924-4759-4E57-03BF-D4E3EDE994C7}"/>
              </a:ext>
            </a:extLst>
          </p:cNvPr>
          <p:cNvSpPr/>
          <p:nvPr userDrawn="1"/>
        </p:nvSpPr>
        <p:spPr>
          <a:xfrm>
            <a:off x="11112615" y="934698"/>
            <a:ext cx="792840" cy="792840"/>
          </a:xfrm>
          <a:prstGeom prst="rect">
            <a:avLst/>
          </a:prstGeom>
          <a:solidFill>
            <a:srgbClr val="0092C8">
              <a:alpha val="201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7D40FC4-D58F-C384-6214-DCB681C5D94A}"/>
              </a:ext>
            </a:extLst>
          </p:cNvPr>
          <p:cNvSpPr/>
          <p:nvPr userDrawn="1"/>
        </p:nvSpPr>
        <p:spPr>
          <a:xfrm>
            <a:off x="9461104" y="2720974"/>
            <a:ext cx="792840" cy="792840"/>
          </a:xfrm>
          <a:prstGeom prst="rect">
            <a:avLst/>
          </a:prstGeom>
          <a:solidFill>
            <a:srgbClr val="0092C8">
              <a:alpha val="600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18AF37A-C4F3-D379-73A6-B5A06391E713}"/>
              </a:ext>
            </a:extLst>
          </p:cNvPr>
          <p:cNvSpPr/>
          <p:nvPr userDrawn="1"/>
        </p:nvSpPr>
        <p:spPr>
          <a:xfrm>
            <a:off x="7463733" y="4691533"/>
            <a:ext cx="792840" cy="792840"/>
          </a:xfrm>
          <a:prstGeom prst="rect">
            <a:avLst/>
          </a:prstGeom>
          <a:solidFill>
            <a:srgbClr val="0092C8">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4E36715-2BE7-B965-9721-22322F3F79D5}"/>
              </a:ext>
            </a:extLst>
          </p:cNvPr>
          <p:cNvSpPr/>
          <p:nvPr userDrawn="1"/>
        </p:nvSpPr>
        <p:spPr>
          <a:xfrm>
            <a:off x="7924967" y="1136447"/>
            <a:ext cx="792840" cy="792840"/>
          </a:xfrm>
          <a:prstGeom prst="rect">
            <a:avLst/>
          </a:prstGeom>
          <a:solidFill>
            <a:srgbClr val="0092C8">
              <a:alpha val="368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E063291A-68AC-AD39-79D7-D3900BF26FAF}"/>
              </a:ext>
            </a:extLst>
          </p:cNvPr>
          <p:cNvSpPr>
            <a:spLocks noGrp="1"/>
          </p:cNvSpPr>
          <p:nvPr>
            <p:ph type="ctrTitle"/>
          </p:nvPr>
        </p:nvSpPr>
        <p:spPr>
          <a:xfrm>
            <a:off x="838200" y="594043"/>
            <a:ext cx="5257800" cy="1380058"/>
          </a:xfrm>
        </p:spPr>
        <p:txBody>
          <a:bodyPr anchor="t">
            <a:spAutoFit/>
          </a:bodyPr>
          <a:lstStyle>
            <a:lvl1pPr algn="l">
              <a:lnSpc>
                <a:spcPts val="5200"/>
              </a:lnSpc>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136060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12A567DB-9310-54E3-2157-6A6B88DAD83C}"/>
              </a:ext>
            </a:extLst>
          </p:cNvPr>
          <p:cNvSpPr>
            <a:spLocks noGrp="1"/>
          </p:cNvSpPr>
          <p:nvPr>
            <p:ph type="title"/>
          </p:nvPr>
        </p:nvSpPr>
        <p:spPr>
          <a:xfrm>
            <a:off x="237564" y="236580"/>
            <a:ext cx="10515600" cy="609141"/>
          </a:xfrm>
          <a:prstGeom prst="rect">
            <a:avLst/>
          </a:prstGeom>
        </p:spPr>
        <p:txBody>
          <a:bodyPr vert="horz" lIns="0" tIns="0" rIns="0" bIns="0" rtlCol="0" anchor="ctr">
            <a:spAutoFit/>
          </a:bodyPr>
          <a:lstStyle>
            <a:lvl1pPr>
              <a:defRPr sz="2800"/>
            </a:lvl1pPr>
          </a:lstStyle>
          <a:p>
            <a:r>
              <a:rPr lang="en-US"/>
              <a:t>Click to edit Master title style</a:t>
            </a:r>
          </a:p>
        </p:txBody>
      </p:sp>
      <p:pic>
        <p:nvPicPr>
          <p:cNvPr id="22" name="Picture 21">
            <a:extLst>
              <a:ext uri="{FF2B5EF4-FFF2-40B4-BE49-F238E27FC236}">
                <a16:creationId xmlns:a16="http://schemas.microsoft.com/office/drawing/2014/main" id="{3DBAF691-59D6-BE9E-7BFB-7B211377EB66}"/>
              </a:ext>
            </a:extLst>
          </p:cNvPr>
          <p:cNvPicPr>
            <a:picLocks noChangeAspect="1"/>
          </p:cNvPicPr>
          <p:nvPr userDrawn="1"/>
        </p:nvPicPr>
        <p:blipFill>
          <a:blip r:embed="rId2"/>
          <a:srcRect/>
          <a:stretch/>
        </p:blipFill>
        <p:spPr>
          <a:xfrm>
            <a:off x="11260163" y="6082553"/>
            <a:ext cx="670539" cy="614269"/>
          </a:xfrm>
          <a:prstGeom prst="rect">
            <a:avLst/>
          </a:prstGeom>
        </p:spPr>
      </p:pic>
      <p:sp>
        <p:nvSpPr>
          <p:cNvPr id="2" name="Text Placeholder 7">
            <a:extLst>
              <a:ext uri="{FF2B5EF4-FFF2-40B4-BE49-F238E27FC236}">
                <a16:creationId xmlns:a16="http://schemas.microsoft.com/office/drawing/2014/main" id="{10360862-BD32-9109-A7D2-69EDAB0382A2}"/>
              </a:ext>
            </a:extLst>
          </p:cNvPr>
          <p:cNvSpPr>
            <a:spLocks noGrp="1"/>
          </p:cNvSpPr>
          <p:nvPr>
            <p:ph type="body" sz="quarter" idx="15"/>
          </p:nvPr>
        </p:nvSpPr>
        <p:spPr>
          <a:xfrm>
            <a:off x="1295400" y="2191543"/>
            <a:ext cx="2895600" cy="315343"/>
          </a:xfrm>
        </p:spPr>
        <p:txBody>
          <a:bodyPr>
            <a:spAutoFit/>
          </a:bodyPr>
          <a:lstStyle>
            <a:lvl1pPr marL="0" indent="0">
              <a:buNone/>
              <a:defRPr sz="16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6" name="Text Placeholder 7">
            <a:extLst>
              <a:ext uri="{FF2B5EF4-FFF2-40B4-BE49-F238E27FC236}">
                <a16:creationId xmlns:a16="http://schemas.microsoft.com/office/drawing/2014/main" id="{DCB0DBB8-F0BA-149D-FFCC-EAA38780FC8A}"/>
              </a:ext>
            </a:extLst>
          </p:cNvPr>
          <p:cNvSpPr>
            <a:spLocks noGrp="1"/>
          </p:cNvSpPr>
          <p:nvPr>
            <p:ph type="body" sz="quarter" idx="16"/>
          </p:nvPr>
        </p:nvSpPr>
        <p:spPr>
          <a:xfrm>
            <a:off x="4648199" y="2191543"/>
            <a:ext cx="2895600" cy="315343"/>
          </a:xfrm>
        </p:spPr>
        <p:txBody>
          <a:bodyPr>
            <a:spAutoFit/>
          </a:bodyPr>
          <a:lstStyle>
            <a:lvl1pPr marL="0" indent="0">
              <a:buNone/>
              <a:defRPr sz="16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8" name="Text Placeholder 7">
            <a:extLst>
              <a:ext uri="{FF2B5EF4-FFF2-40B4-BE49-F238E27FC236}">
                <a16:creationId xmlns:a16="http://schemas.microsoft.com/office/drawing/2014/main" id="{FDCBF925-B250-26A0-735F-E13ED2FB4DD7}"/>
              </a:ext>
            </a:extLst>
          </p:cNvPr>
          <p:cNvSpPr>
            <a:spLocks noGrp="1"/>
          </p:cNvSpPr>
          <p:nvPr>
            <p:ph type="body" sz="quarter" idx="17"/>
          </p:nvPr>
        </p:nvSpPr>
        <p:spPr>
          <a:xfrm>
            <a:off x="7933764" y="2191543"/>
            <a:ext cx="2895600" cy="315343"/>
          </a:xfrm>
        </p:spPr>
        <p:txBody>
          <a:bodyPr>
            <a:spAutoFit/>
          </a:bodyPr>
          <a:lstStyle>
            <a:lvl1pPr marL="0" indent="0">
              <a:buNone/>
              <a:defRPr sz="16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5F025C18-D6A2-85E0-D6AD-8661111BC0AB}"/>
              </a:ext>
            </a:extLst>
          </p:cNvPr>
          <p:cNvSpPr>
            <a:spLocks noGrp="1"/>
          </p:cNvSpPr>
          <p:nvPr>
            <p:ph type="body" sz="quarter" idx="18"/>
          </p:nvPr>
        </p:nvSpPr>
        <p:spPr>
          <a:xfrm>
            <a:off x="1295400" y="4471445"/>
            <a:ext cx="2895600" cy="707886"/>
          </a:xfrm>
        </p:spPr>
        <p:txBody>
          <a:bodyPr anchor="b" anchorCtr="0">
            <a:spAutoFit/>
          </a:bodyPr>
          <a:lstStyle>
            <a:lvl1pPr marL="0" indent="0">
              <a:lnSpc>
                <a:spcPct val="100000"/>
              </a:lnSpc>
              <a:buNone/>
              <a:defRPr sz="2000" b="0" i="0">
                <a:solidFill>
                  <a:srgbClr val="FFC000"/>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0" name="Text Placeholder 7">
            <a:extLst>
              <a:ext uri="{FF2B5EF4-FFF2-40B4-BE49-F238E27FC236}">
                <a16:creationId xmlns:a16="http://schemas.microsoft.com/office/drawing/2014/main" id="{0E6E06B1-655C-9F70-4C9A-910D0D663A2A}"/>
              </a:ext>
            </a:extLst>
          </p:cNvPr>
          <p:cNvSpPr>
            <a:spLocks noGrp="1"/>
          </p:cNvSpPr>
          <p:nvPr>
            <p:ph type="body" sz="quarter" idx="19"/>
          </p:nvPr>
        </p:nvSpPr>
        <p:spPr>
          <a:xfrm>
            <a:off x="4648199" y="4459217"/>
            <a:ext cx="2895600" cy="707886"/>
          </a:xfrm>
        </p:spPr>
        <p:txBody>
          <a:bodyPr anchor="b" anchorCtr="0">
            <a:spAutoFit/>
          </a:bodyPr>
          <a:lstStyle>
            <a:lvl1pPr marL="0" indent="0">
              <a:lnSpc>
                <a:spcPct val="100000"/>
              </a:lnSpc>
              <a:buNone/>
              <a:defRPr sz="2000" b="0" i="0">
                <a:solidFill>
                  <a:srgbClr val="FFC000"/>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1" name="Text Placeholder 7">
            <a:extLst>
              <a:ext uri="{FF2B5EF4-FFF2-40B4-BE49-F238E27FC236}">
                <a16:creationId xmlns:a16="http://schemas.microsoft.com/office/drawing/2014/main" id="{7DAE6F84-B4E9-3465-6296-2356A890E747}"/>
              </a:ext>
            </a:extLst>
          </p:cNvPr>
          <p:cNvSpPr>
            <a:spLocks noGrp="1"/>
          </p:cNvSpPr>
          <p:nvPr>
            <p:ph type="body" sz="quarter" idx="20"/>
          </p:nvPr>
        </p:nvSpPr>
        <p:spPr>
          <a:xfrm>
            <a:off x="7933764" y="4471445"/>
            <a:ext cx="2895600" cy="707886"/>
          </a:xfrm>
        </p:spPr>
        <p:txBody>
          <a:bodyPr anchor="b" anchorCtr="0">
            <a:spAutoFit/>
          </a:bodyPr>
          <a:lstStyle>
            <a:lvl1pPr marL="0" indent="0">
              <a:lnSpc>
                <a:spcPct val="100000"/>
              </a:lnSpc>
              <a:buNone/>
              <a:defRPr sz="2000" b="0" i="0">
                <a:solidFill>
                  <a:srgbClr val="FFC000"/>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8" name="Text Placeholder 7">
            <a:extLst>
              <a:ext uri="{FF2B5EF4-FFF2-40B4-BE49-F238E27FC236}">
                <a16:creationId xmlns:a16="http://schemas.microsoft.com/office/drawing/2014/main" id="{FAAF6F17-8E9E-91A4-1691-5493C4612D39}"/>
              </a:ext>
            </a:extLst>
          </p:cNvPr>
          <p:cNvSpPr>
            <a:spLocks noGrp="1"/>
          </p:cNvSpPr>
          <p:nvPr>
            <p:ph type="body" sz="quarter" idx="21"/>
          </p:nvPr>
        </p:nvSpPr>
        <p:spPr>
          <a:xfrm>
            <a:off x="1295400" y="1852989"/>
            <a:ext cx="2895600" cy="338554"/>
          </a:xfrm>
        </p:spPr>
        <p:txBody>
          <a:bodyPr anchor="b" anchorCtr="0">
            <a:spAutoFit/>
          </a:bodyPr>
          <a:lstStyle>
            <a:lvl1pPr marL="0" indent="0">
              <a:lnSpc>
                <a:spcPct val="100000"/>
              </a:lnSpc>
              <a:buNone/>
              <a:defRPr sz="1600" b="1" i="0">
                <a:solidFill>
                  <a:schemeClr val="tx1"/>
                </a:solidFill>
                <a:latin typeface="Aptos Semi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9" name="Text Placeholder 7">
            <a:extLst>
              <a:ext uri="{FF2B5EF4-FFF2-40B4-BE49-F238E27FC236}">
                <a16:creationId xmlns:a16="http://schemas.microsoft.com/office/drawing/2014/main" id="{3BB3AC09-9AE9-3968-E439-F0477CBE8F6E}"/>
              </a:ext>
            </a:extLst>
          </p:cNvPr>
          <p:cNvSpPr>
            <a:spLocks noGrp="1"/>
          </p:cNvSpPr>
          <p:nvPr>
            <p:ph type="body" sz="quarter" idx="22"/>
          </p:nvPr>
        </p:nvSpPr>
        <p:spPr>
          <a:xfrm>
            <a:off x="4645702" y="1852989"/>
            <a:ext cx="2895600" cy="338554"/>
          </a:xfrm>
        </p:spPr>
        <p:txBody>
          <a:bodyPr anchor="b" anchorCtr="0">
            <a:spAutoFit/>
          </a:bodyPr>
          <a:lstStyle>
            <a:lvl1pPr marL="0" indent="0">
              <a:lnSpc>
                <a:spcPct val="100000"/>
              </a:lnSpc>
              <a:buNone/>
              <a:defRPr sz="1600" b="1" i="0">
                <a:solidFill>
                  <a:schemeClr val="tx1"/>
                </a:solidFill>
                <a:latin typeface="Aptos Semi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21" name="Text Placeholder 7">
            <a:extLst>
              <a:ext uri="{FF2B5EF4-FFF2-40B4-BE49-F238E27FC236}">
                <a16:creationId xmlns:a16="http://schemas.microsoft.com/office/drawing/2014/main" id="{B7D6B9A9-ECD0-CF31-CBA1-0DFD07DCE465}"/>
              </a:ext>
            </a:extLst>
          </p:cNvPr>
          <p:cNvSpPr>
            <a:spLocks noGrp="1"/>
          </p:cNvSpPr>
          <p:nvPr>
            <p:ph type="body" sz="quarter" idx="23"/>
          </p:nvPr>
        </p:nvSpPr>
        <p:spPr>
          <a:xfrm>
            <a:off x="7936043" y="1852989"/>
            <a:ext cx="2895600" cy="338554"/>
          </a:xfrm>
        </p:spPr>
        <p:txBody>
          <a:bodyPr anchor="b" anchorCtr="0">
            <a:spAutoFit/>
          </a:bodyPr>
          <a:lstStyle>
            <a:lvl1pPr marL="0" indent="0">
              <a:lnSpc>
                <a:spcPct val="100000"/>
              </a:lnSpc>
              <a:buNone/>
              <a:defRPr sz="1600" b="1" i="0">
                <a:solidFill>
                  <a:schemeClr val="tx1"/>
                </a:solidFill>
                <a:latin typeface="Aptos Semi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7" name="Text Placeholder 6">
            <a:extLst>
              <a:ext uri="{FF2B5EF4-FFF2-40B4-BE49-F238E27FC236}">
                <a16:creationId xmlns:a16="http://schemas.microsoft.com/office/drawing/2014/main" id="{934DB6A3-FE9C-30BE-11B0-BBCB91DC667A}"/>
              </a:ext>
            </a:extLst>
          </p:cNvPr>
          <p:cNvSpPr>
            <a:spLocks noGrp="1"/>
          </p:cNvSpPr>
          <p:nvPr>
            <p:ph type="body" sz="quarter" idx="24"/>
          </p:nvPr>
        </p:nvSpPr>
        <p:spPr>
          <a:xfrm>
            <a:off x="1295400" y="5670184"/>
            <a:ext cx="3756025" cy="276999"/>
          </a:xfrm>
        </p:spPr>
        <p:txBody>
          <a:bodyPr>
            <a:spAutoFit/>
          </a:bodyPr>
          <a:lstStyle>
            <a:lvl1pPr marL="0" indent="0">
              <a:lnSpc>
                <a:spcPct val="100000"/>
              </a:lnSpc>
              <a:buNone/>
              <a:defRPr sz="1200"/>
            </a:lvl1pPr>
            <a:lvl2pPr marL="457200" indent="0">
              <a:lnSpc>
                <a:spcPct val="100000"/>
              </a:lnSpc>
              <a:buNone/>
              <a:defRPr sz="1200"/>
            </a:lvl2pPr>
            <a:lvl3pPr marL="914400" indent="0">
              <a:lnSpc>
                <a:spcPct val="100000"/>
              </a:lnSpc>
              <a:buNone/>
              <a:defRPr sz="1200"/>
            </a:lvl3pPr>
            <a:lvl4pPr marL="1371600" indent="0">
              <a:lnSpc>
                <a:spcPct val="100000"/>
              </a:lnSpc>
              <a:buNone/>
              <a:defRPr sz="1200"/>
            </a:lvl4pPr>
            <a:lvl5pPr marL="1828800" indent="0">
              <a:lnSpc>
                <a:spcPct val="100000"/>
              </a:lnSpc>
              <a:buNone/>
              <a:defRPr sz="1200"/>
            </a:lvl5pPr>
          </a:lstStyle>
          <a:p>
            <a:pPr lvl="0"/>
            <a:r>
              <a:rPr lang="en-US"/>
              <a:t>Click to edit Master text styles</a:t>
            </a:r>
          </a:p>
        </p:txBody>
      </p:sp>
    </p:spTree>
    <p:extLst>
      <p:ext uri="{BB962C8B-B14F-4D97-AF65-F5344CB8AC3E}">
        <p14:creationId xmlns:p14="http://schemas.microsoft.com/office/powerpoint/2010/main" val="4176148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flow - GR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5F1E-B337-4319-CFBA-154C7D260A87}"/>
              </a:ext>
            </a:extLst>
          </p:cNvPr>
          <p:cNvSpPr>
            <a:spLocks noGrp="1"/>
          </p:cNvSpPr>
          <p:nvPr>
            <p:ph type="ctrTitle"/>
          </p:nvPr>
        </p:nvSpPr>
        <p:spPr>
          <a:xfrm>
            <a:off x="838200" y="594043"/>
            <a:ext cx="5257800" cy="1380058"/>
          </a:xfrm>
        </p:spPr>
        <p:txBody>
          <a:bodyPr anchor="t">
            <a:spAutoFit/>
          </a:bodyPr>
          <a:lstStyle>
            <a:lvl1pPr algn="l">
              <a:lnSpc>
                <a:spcPts val="5200"/>
              </a:lnSpc>
              <a:defRPr sz="6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A15EB8F1-8BD6-A074-0502-A753BD7ADE8A}"/>
              </a:ext>
            </a:extLst>
          </p:cNvPr>
          <p:cNvSpPr>
            <a:spLocks noGrp="1"/>
          </p:cNvSpPr>
          <p:nvPr>
            <p:ph type="body" sz="quarter" idx="16"/>
          </p:nvPr>
        </p:nvSpPr>
        <p:spPr>
          <a:xfrm>
            <a:off x="6454775" y="1954306"/>
            <a:ext cx="4311650" cy="315343"/>
          </a:xfrm>
        </p:spPr>
        <p:txBody>
          <a:bodyPr>
            <a:spAutoFit/>
          </a:bodyPr>
          <a:lstStyle>
            <a:lvl1pPr marL="0" indent="0">
              <a:buNone/>
              <a:defRPr sz="16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90422D70-D649-7CFA-544A-F725139DC9F3}"/>
              </a:ext>
            </a:extLst>
          </p:cNvPr>
          <p:cNvPicPr>
            <a:picLocks noChangeAspect="1"/>
          </p:cNvPicPr>
          <p:nvPr userDrawn="1"/>
        </p:nvPicPr>
        <p:blipFill>
          <a:blip r:embed="rId3"/>
          <a:srcRect/>
          <a:stretch/>
        </p:blipFill>
        <p:spPr>
          <a:xfrm>
            <a:off x="11260163" y="6004604"/>
            <a:ext cx="670539" cy="614269"/>
          </a:xfrm>
          <a:prstGeom prst="rect">
            <a:avLst/>
          </a:prstGeom>
        </p:spPr>
      </p:pic>
      <p:sp>
        <p:nvSpPr>
          <p:cNvPr id="5" name="Text Placeholder 7">
            <a:extLst>
              <a:ext uri="{FF2B5EF4-FFF2-40B4-BE49-F238E27FC236}">
                <a16:creationId xmlns:a16="http://schemas.microsoft.com/office/drawing/2014/main" id="{900CC223-2426-EE37-DFC3-7E7B717BC852}"/>
              </a:ext>
            </a:extLst>
          </p:cNvPr>
          <p:cNvSpPr>
            <a:spLocks noGrp="1"/>
          </p:cNvSpPr>
          <p:nvPr>
            <p:ph type="body" sz="quarter" idx="17" hasCustomPrompt="1"/>
          </p:nvPr>
        </p:nvSpPr>
        <p:spPr>
          <a:xfrm>
            <a:off x="6454775" y="6107766"/>
            <a:ext cx="4311650" cy="426848"/>
          </a:xfrm>
        </p:spPr>
        <p:txBody>
          <a:bodyPr anchor="b" anchorCtr="0">
            <a:spAutoFit/>
          </a:bodyPr>
          <a:lstStyle>
            <a:lvl1pPr marL="0" indent="0" algn="r">
              <a:buNone/>
              <a:defRPr sz="24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Next Steps</a:t>
            </a:r>
          </a:p>
        </p:txBody>
      </p:sp>
    </p:spTree>
    <p:extLst>
      <p:ext uri="{BB962C8B-B14F-4D97-AF65-F5344CB8AC3E}">
        <p14:creationId xmlns:p14="http://schemas.microsoft.com/office/powerpoint/2010/main" val="38805537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xpectation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E0A144E-9DBE-AAF1-62DF-36E302552AF1}"/>
              </a:ext>
            </a:extLst>
          </p:cNvPr>
          <p:cNvSpPr/>
          <p:nvPr userDrawn="1"/>
        </p:nvSpPr>
        <p:spPr>
          <a:xfrm>
            <a:off x="6274640" y="2874364"/>
            <a:ext cx="554636" cy="55463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A3076870-C413-045F-83CE-01FFDB03E128}"/>
              </a:ext>
            </a:extLst>
          </p:cNvPr>
          <p:cNvSpPr>
            <a:spLocks noGrp="1"/>
          </p:cNvSpPr>
          <p:nvPr>
            <p:ph type="body" sz="quarter" idx="13"/>
          </p:nvPr>
        </p:nvSpPr>
        <p:spPr>
          <a:xfrm>
            <a:off x="237564" y="192999"/>
            <a:ext cx="4311650" cy="231730"/>
          </a:xfrm>
        </p:spPr>
        <p:txBody>
          <a:bodyPr>
            <a:spAutoFit/>
          </a:bodyPr>
          <a:lstStyle>
            <a:lvl1pPr marL="0" indent="0">
              <a:buNone/>
              <a:defRPr sz="10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cxnSp>
        <p:nvCxnSpPr>
          <p:cNvPr id="6" name="Straight Connector 5">
            <a:extLst>
              <a:ext uri="{FF2B5EF4-FFF2-40B4-BE49-F238E27FC236}">
                <a16:creationId xmlns:a16="http://schemas.microsoft.com/office/drawing/2014/main" id="{BA9A612A-DE38-510D-9B26-8A5FB3200473}"/>
              </a:ext>
            </a:extLst>
          </p:cNvPr>
          <p:cNvCxnSpPr>
            <a:cxnSpLocks/>
          </p:cNvCxnSpPr>
          <p:nvPr userDrawn="1"/>
        </p:nvCxnSpPr>
        <p:spPr>
          <a:xfrm>
            <a:off x="0" y="528918"/>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 Placeholder 7">
            <a:extLst>
              <a:ext uri="{FF2B5EF4-FFF2-40B4-BE49-F238E27FC236}">
                <a16:creationId xmlns:a16="http://schemas.microsoft.com/office/drawing/2014/main" id="{F1F28632-6976-9249-AFEA-462BFFAACCAF}"/>
              </a:ext>
            </a:extLst>
          </p:cNvPr>
          <p:cNvSpPr>
            <a:spLocks noGrp="1"/>
          </p:cNvSpPr>
          <p:nvPr>
            <p:ph type="body" sz="quarter" idx="15"/>
          </p:nvPr>
        </p:nvSpPr>
        <p:spPr>
          <a:xfrm>
            <a:off x="725773" y="2615239"/>
            <a:ext cx="2895600" cy="315343"/>
          </a:xfrm>
        </p:spPr>
        <p:txBody>
          <a:bodyPr>
            <a:spAutoFit/>
          </a:bodyPr>
          <a:lstStyle>
            <a:lvl1pPr marL="0" indent="0">
              <a:buNone/>
              <a:defRPr sz="16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0" name="Text Placeholder 7">
            <a:extLst>
              <a:ext uri="{FF2B5EF4-FFF2-40B4-BE49-F238E27FC236}">
                <a16:creationId xmlns:a16="http://schemas.microsoft.com/office/drawing/2014/main" id="{D57B0BE4-BA1F-7336-125F-9A983552A08E}"/>
              </a:ext>
            </a:extLst>
          </p:cNvPr>
          <p:cNvSpPr>
            <a:spLocks noGrp="1"/>
          </p:cNvSpPr>
          <p:nvPr>
            <p:ph type="body" sz="quarter" idx="21"/>
          </p:nvPr>
        </p:nvSpPr>
        <p:spPr>
          <a:xfrm>
            <a:off x="725773" y="2156489"/>
            <a:ext cx="2895600" cy="338554"/>
          </a:xfrm>
        </p:spPr>
        <p:txBody>
          <a:bodyPr anchor="t" anchorCtr="0">
            <a:spAutoFit/>
          </a:bodyPr>
          <a:lstStyle>
            <a:lvl1pPr marL="0" indent="0">
              <a:lnSpc>
                <a:spcPct val="100000"/>
              </a:lnSpc>
              <a:buNone/>
              <a:defRPr sz="1600" b="1" i="0">
                <a:solidFill>
                  <a:schemeClr val="bg1"/>
                </a:solidFill>
                <a:latin typeface="Aptos Semi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D0A06E07-ECB3-2783-B39D-D3149C2B8511}"/>
              </a:ext>
            </a:extLst>
          </p:cNvPr>
          <p:cNvCxnSpPr>
            <a:cxnSpLocks/>
          </p:cNvCxnSpPr>
          <p:nvPr userDrawn="1"/>
        </p:nvCxnSpPr>
        <p:spPr>
          <a:xfrm>
            <a:off x="6829276" y="863296"/>
            <a:ext cx="0" cy="5282671"/>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D0E4B80-FEA0-10D8-739E-2882B32C2B04}"/>
              </a:ext>
            </a:extLst>
          </p:cNvPr>
          <p:cNvCxnSpPr>
            <a:cxnSpLocks/>
          </p:cNvCxnSpPr>
          <p:nvPr userDrawn="1"/>
        </p:nvCxnSpPr>
        <p:spPr>
          <a:xfrm flipH="1">
            <a:off x="4373387" y="3429000"/>
            <a:ext cx="7652478"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199A384-A7F6-75D8-DB24-D9BC76C58E81}"/>
              </a:ext>
            </a:extLst>
          </p:cNvPr>
          <p:cNvCxnSpPr>
            <a:cxnSpLocks/>
          </p:cNvCxnSpPr>
          <p:nvPr userDrawn="1"/>
        </p:nvCxnSpPr>
        <p:spPr>
          <a:xfrm>
            <a:off x="9285165" y="863296"/>
            <a:ext cx="0" cy="5282671"/>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A3D98DC-914B-E869-7E55-5C258872DE52}"/>
              </a:ext>
            </a:extLst>
          </p:cNvPr>
          <p:cNvCxnSpPr>
            <a:cxnSpLocks/>
          </p:cNvCxnSpPr>
          <p:nvPr userDrawn="1"/>
        </p:nvCxnSpPr>
        <p:spPr>
          <a:xfrm>
            <a:off x="11741053" y="863296"/>
            <a:ext cx="0" cy="5282671"/>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25" name="Text Placeholder 7">
            <a:extLst>
              <a:ext uri="{FF2B5EF4-FFF2-40B4-BE49-F238E27FC236}">
                <a16:creationId xmlns:a16="http://schemas.microsoft.com/office/drawing/2014/main" id="{E50B4BEE-D67B-40AD-79BC-8B15670C6EB7}"/>
              </a:ext>
            </a:extLst>
          </p:cNvPr>
          <p:cNvSpPr>
            <a:spLocks noGrp="1"/>
          </p:cNvSpPr>
          <p:nvPr>
            <p:ph type="body" sz="quarter" idx="22" hasCustomPrompt="1"/>
          </p:nvPr>
        </p:nvSpPr>
        <p:spPr>
          <a:xfrm>
            <a:off x="6274640" y="2930582"/>
            <a:ext cx="554631" cy="498412"/>
          </a:xfrm>
        </p:spPr>
        <p:txBody>
          <a:bodyPr anchor="t" anchorCtr="0">
            <a:noAutofit/>
          </a:bodyPr>
          <a:lstStyle>
            <a:lvl1pPr marL="0" indent="0" algn="ctr">
              <a:lnSpc>
                <a:spcPct val="100000"/>
              </a:lnSpc>
              <a:buNone/>
              <a:defRPr sz="24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01</a:t>
            </a:r>
          </a:p>
        </p:txBody>
      </p:sp>
      <p:sp>
        <p:nvSpPr>
          <p:cNvPr id="26" name="Rectangle 25">
            <a:extLst>
              <a:ext uri="{FF2B5EF4-FFF2-40B4-BE49-F238E27FC236}">
                <a16:creationId xmlns:a16="http://schemas.microsoft.com/office/drawing/2014/main" id="{0AA12283-6A90-3EDC-A186-E8787E51101F}"/>
              </a:ext>
            </a:extLst>
          </p:cNvPr>
          <p:cNvSpPr/>
          <p:nvPr userDrawn="1"/>
        </p:nvSpPr>
        <p:spPr>
          <a:xfrm>
            <a:off x="8730524" y="2874364"/>
            <a:ext cx="554636" cy="55463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7">
            <a:extLst>
              <a:ext uri="{FF2B5EF4-FFF2-40B4-BE49-F238E27FC236}">
                <a16:creationId xmlns:a16="http://schemas.microsoft.com/office/drawing/2014/main" id="{181B3A88-BF69-5A2F-77E7-41EE6E528C9E}"/>
              </a:ext>
            </a:extLst>
          </p:cNvPr>
          <p:cNvSpPr>
            <a:spLocks noGrp="1"/>
          </p:cNvSpPr>
          <p:nvPr>
            <p:ph type="body" sz="quarter" idx="23" hasCustomPrompt="1"/>
          </p:nvPr>
        </p:nvSpPr>
        <p:spPr>
          <a:xfrm>
            <a:off x="8730524" y="2930582"/>
            <a:ext cx="554631" cy="498412"/>
          </a:xfrm>
        </p:spPr>
        <p:txBody>
          <a:bodyPr anchor="t" anchorCtr="0">
            <a:noAutofit/>
          </a:bodyPr>
          <a:lstStyle>
            <a:lvl1pPr marL="0" indent="0" algn="ctr">
              <a:lnSpc>
                <a:spcPct val="100000"/>
              </a:lnSpc>
              <a:buNone/>
              <a:defRPr sz="24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02</a:t>
            </a:r>
          </a:p>
        </p:txBody>
      </p:sp>
      <p:sp>
        <p:nvSpPr>
          <p:cNvPr id="28" name="Rectangle 27">
            <a:extLst>
              <a:ext uri="{FF2B5EF4-FFF2-40B4-BE49-F238E27FC236}">
                <a16:creationId xmlns:a16="http://schemas.microsoft.com/office/drawing/2014/main" id="{CF9B8BDC-0171-D56A-1822-54C3B9126EB1}"/>
              </a:ext>
            </a:extLst>
          </p:cNvPr>
          <p:cNvSpPr/>
          <p:nvPr userDrawn="1"/>
        </p:nvSpPr>
        <p:spPr>
          <a:xfrm>
            <a:off x="11188911" y="2874364"/>
            <a:ext cx="554636" cy="55463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7">
            <a:extLst>
              <a:ext uri="{FF2B5EF4-FFF2-40B4-BE49-F238E27FC236}">
                <a16:creationId xmlns:a16="http://schemas.microsoft.com/office/drawing/2014/main" id="{39E2F188-F6AB-315A-A1AC-7164391FD2DF}"/>
              </a:ext>
            </a:extLst>
          </p:cNvPr>
          <p:cNvSpPr>
            <a:spLocks noGrp="1"/>
          </p:cNvSpPr>
          <p:nvPr>
            <p:ph type="body" sz="quarter" idx="24" hasCustomPrompt="1"/>
          </p:nvPr>
        </p:nvSpPr>
        <p:spPr>
          <a:xfrm>
            <a:off x="11188911" y="2930582"/>
            <a:ext cx="554631" cy="498412"/>
          </a:xfrm>
        </p:spPr>
        <p:txBody>
          <a:bodyPr anchor="t" anchorCtr="0">
            <a:noAutofit/>
          </a:bodyPr>
          <a:lstStyle>
            <a:lvl1pPr marL="0" indent="0" algn="ctr">
              <a:lnSpc>
                <a:spcPct val="100000"/>
              </a:lnSpc>
              <a:buNone/>
              <a:defRPr sz="24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03</a:t>
            </a:r>
          </a:p>
        </p:txBody>
      </p:sp>
      <p:sp>
        <p:nvSpPr>
          <p:cNvPr id="30" name="Rectangle 29">
            <a:extLst>
              <a:ext uri="{FF2B5EF4-FFF2-40B4-BE49-F238E27FC236}">
                <a16:creationId xmlns:a16="http://schemas.microsoft.com/office/drawing/2014/main" id="{430B12F8-3ABA-23BD-981B-07651896DC68}"/>
              </a:ext>
            </a:extLst>
          </p:cNvPr>
          <p:cNvSpPr/>
          <p:nvPr userDrawn="1"/>
        </p:nvSpPr>
        <p:spPr>
          <a:xfrm>
            <a:off x="6274640" y="5587583"/>
            <a:ext cx="554636" cy="55463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7">
            <a:extLst>
              <a:ext uri="{FF2B5EF4-FFF2-40B4-BE49-F238E27FC236}">
                <a16:creationId xmlns:a16="http://schemas.microsoft.com/office/drawing/2014/main" id="{6A45B631-552D-AAFF-8D2B-AF4F9BD9BA12}"/>
              </a:ext>
            </a:extLst>
          </p:cNvPr>
          <p:cNvSpPr>
            <a:spLocks noGrp="1"/>
          </p:cNvSpPr>
          <p:nvPr>
            <p:ph type="body" sz="quarter" idx="25" hasCustomPrompt="1"/>
          </p:nvPr>
        </p:nvSpPr>
        <p:spPr>
          <a:xfrm>
            <a:off x="6274640" y="5643801"/>
            <a:ext cx="554631" cy="498412"/>
          </a:xfrm>
        </p:spPr>
        <p:txBody>
          <a:bodyPr anchor="t" anchorCtr="0">
            <a:noAutofit/>
          </a:bodyPr>
          <a:lstStyle>
            <a:lvl1pPr marL="0" indent="0" algn="ctr">
              <a:lnSpc>
                <a:spcPct val="100000"/>
              </a:lnSpc>
              <a:buNone/>
              <a:defRPr sz="24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04</a:t>
            </a:r>
          </a:p>
        </p:txBody>
      </p:sp>
      <p:sp>
        <p:nvSpPr>
          <p:cNvPr id="32" name="Rectangle 31">
            <a:extLst>
              <a:ext uri="{FF2B5EF4-FFF2-40B4-BE49-F238E27FC236}">
                <a16:creationId xmlns:a16="http://schemas.microsoft.com/office/drawing/2014/main" id="{9BC5FFF5-32C3-7E92-B31D-57256B64A5E6}"/>
              </a:ext>
            </a:extLst>
          </p:cNvPr>
          <p:cNvSpPr/>
          <p:nvPr userDrawn="1"/>
        </p:nvSpPr>
        <p:spPr>
          <a:xfrm>
            <a:off x="8730524" y="5587583"/>
            <a:ext cx="554636" cy="55463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7">
            <a:extLst>
              <a:ext uri="{FF2B5EF4-FFF2-40B4-BE49-F238E27FC236}">
                <a16:creationId xmlns:a16="http://schemas.microsoft.com/office/drawing/2014/main" id="{058195A2-8ACF-EA0E-7FE5-078B101F1EAE}"/>
              </a:ext>
            </a:extLst>
          </p:cNvPr>
          <p:cNvSpPr>
            <a:spLocks noGrp="1"/>
          </p:cNvSpPr>
          <p:nvPr>
            <p:ph type="body" sz="quarter" idx="26" hasCustomPrompt="1"/>
          </p:nvPr>
        </p:nvSpPr>
        <p:spPr>
          <a:xfrm>
            <a:off x="8730524" y="5643801"/>
            <a:ext cx="554631" cy="498412"/>
          </a:xfrm>
        </p:spPr>
        <p:txBody>
          <a:bodyPr anchor="t" anchorCtr="0">
            <a:noAutofit/>
          </a:bodyPr>
          <a:lstStyle>
            <a:lvl1pPr marL="0" indent="0" algn="ctr">
              <a:lnSpc>
                <a:spcPct val="100000"/>
              </a:lnSpc>
              <a:buNone/>
              <a:defRPr sz="24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05</a:t>
            </a:r>
          </a:p>
        </p:txBody>
      </p:sp>
      <p:sp>
        <p:nvSpPr>
          <p:cNvPr id="34" name="Rectangle 33">
            <a:extLst>
              <a:ext uri="{FF2B5EF4-FFF2-40B4-BE49-F238E27FC236}">
                <a16:creationId xmlns:a16="http://schemas.microsoft.com/office/drawing/2014/main" id="{075587CB-E75A-51C4-F8F4-550F1196B5DA}"/>
              </a:ext>
            </a:extLst>
          </p:cNvPr>
          <p:cNvSpPr/>
          <p:nvPr userDrawn="1"/>
        </p:nvSpPr>
        <p:spPr>
          <a:xfrm>
            <a:off x="11188911" y="5587583"/>
            <a:ext cx="554636" cy="55463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7">
            <a:extLst>
              <a:ext uri="{FF2B5EF4-FFF2-40B4-BE49-F238E27FC236}">
                <a16:creationId xmlns:a16="http://schemas.microsoft.com/office/drawing/2014/main" id="{38DBBD04-2E20-11AA-8705-B39633C3C51C}"/>
              </a:ext>
            </a:extLst>
          </p:cNvPr>
          <p:cNvSpPr>
            <a:spLocks noGrp="1"/>
          </p:cNvSpPr>
          <p:nvPr>
            <p:ph type="body" sz="quarter" idx="27" hasCustomPrompt="1"/>
          </p:nvPr>
        </p:nvSpPr>
        <p:spPr>
          <a:xfrm>
            <a:off x="11188911" y="5643801"/>
            <a:ext cx="554631" cy="498412"/>
          </a:xfrm>
        </p:spPr>
        <p:txBody>
          <a:bodyPr anchor="t" anchorCtr="0">
            <a:noAutofit/>
          </a:bodyPr>
          <a:lstStyle>
            <a:lvl1pPr marL="0" indent="0" algn="ctr">
              <a:lnSpc>
                <a:spcPct val="100000"/>
              </a:lnSpc>
              <a:buNone/>
              <a:defRPr sz="24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06</a:t>
            </a:r>
          </a:p>
        </p:txBody>
      </p:sp>
    </p:spTree>
    <p:extLst>
      <p:ext uri="{BB962C8B-B14F-4D97-AF65-F5344CB8AC3E}">
        <p14:creationId xmlns:p14="http://schemas.microsoft.com/office/powerpoint/2010/main" val="3805973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220A0A-F20A-5ED2-BADD-6135806B2D84}"/>
              </a:ext>
            </a:extLst>
          </p:cNvPr>
          <p:cNvSpPr>
            <a:spLocks noGrp="1"/>
          </p:cNvSpPr>
          <p:nvPr>
            <p:ph type="body" sz="quarter" idx="13"/>
          </p:nvPr>
        </p:nvSpPr>
        <p:spPr>
          <a:xfrm>
            <a:off x="237564" y="192999"/>
            <a:ext cx="4311650" cy="231730"/>
          </a:xfrm>
        </p:spPr>
        <p:txBody>
          <a:bodyPr>
            <a:spAutoFit/>
          </a:bodyPr>
          <a:lstStyle>
            <a:lvl1pPr marL="0" indent="0">
              <a:buNone/>
              <a:defRPr sz="10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2" name="Text Placeholder 7">
            <a:extLst>
              <a:ext uri="{FF2B5EF4-FFF2-40B4-BE49-F238E27FC236}">
                <a16:creationId xmlns:a16="http://schemas.microsoft.com/office/drawing/2014/main" id="{7C257A7A-C68A-55D6-F10F-8B66C2658A3F}"/>
              </a:ext>
            </a:extLst>
          </p:cNvPr>
          <p:cNvSpPr>
            <a:spLocks noGrp="1"/>
          </p:cNvSpPr>
          <p:nvPr>
            <p:ph type="body" sz="quarter" idx="15"/>
          </p:nvPr>
        </p:nvSpPr>
        <p:spPr>
          <a:xfrm>
            <a:off x="1959559" y="3180472"/>
            <a:ext cx="2148845" cy="216149"/>
          </a:xfrm>
        </p:spPr>
        <p:txBody>
          <a:bodyPr>
            <a:spAutoFit/>
          </a:bodyPr>
          <a:lstStyle>
            <a:lvl1pPr marL="0" indent="0">
              <a:lnSpc>
                <a:spcPts val="860"/>
              </a:lnSpc>
              <a:buNone/>
              <a:defRPr sz="1050" b="1" i="0">
                <a:solidFill>
                  <a:schemeClr val="tx1"/>
                </a:solidFill>
                <a:latin typeface="Aptos"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cxnSp>
        <p:nvCxnSpPr>
          <p:cNvPr id="4" name="Straight Connector 3">
            <a:extLst>
              <a:ext uri="{FF2B5EF4-FFF2-40B4-BE49-F238E27FC236}">
                <a16:creationId xmlns:a16="http://schemas.microsoft.com/office/drawing/2014/main" id="{C6C05261-E291-D0A2-C227-ECF2CC732886}"/>
              </a:ext>
            </a:extLst>
          </p:cNvPr>
          <p:cNvCxnSpPr>
            <a:cxnSpLocks/>
          </p:cNvCxnSpPr>
          <p:nvPr userDrawn="1"/>
        </p:nvCxnSpPr>
        <p:spPr>
          <a:xfrm>
            <a:off x="0" y="528918"/>
            <a:ext cx="12192000" cy="0"/>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80EA5733-4508-F926-61D6-2822973904FB}"/>
              </a:ext>
            </a:extLst>
          </p:cNvPr>
          <p:cNvCxnSpPr>
            <a:cxnSpLocks/>
          </p:cNvCxnSpPr>
          <p:nvPr userDrawn="1"/>
        </p:nvCxnSpPr>
        <p:spPr>
          <a:xfrm>
            <a:off x="0" y="3571921"/>
            <a:ext cx="12192000" cy="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0EA91369-0A12-D4F4-526B-BA1F8458036F}"/>
              </a:ext>
            </a:extLst>
          </p:cNvPr>
          <p:cNvSpPr>
            <a:spLocks noGrp="1"/>
          </p:cNvSpPr>
          <p:nvPr>
            <p:ph type="body" sz="quarter" idx="16"/>
          </p:nvPr>
        </p:nvSpPr>
        <p:spPr>
          <a:xfrm>
            <a:off x="4395460" y="2206111"/>
            <a:ext cx="2148845" cy="216149"/>
          </a:xfrm>
        </p:spPr>
        <p:txBody>
          <a:bodyPr>
            <a:spAutoFit/>
          </a:bodyPr>
          <a:lstStyle>
            <a:lvl1pPr marL="0" indent="0">
              <a:lnSpc>
                <a:spcPts val="860"/>
              </a:lnSpc>
              <a:buNone/>
              <a:defRPr sz="1050" b="1" i="0">
                <a:solidFill>
                  <a:schemeClr val="tx1"/>
                </a:solidFill>
                <a:latin typeface="Aptos"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7" name="Text Placeholder 7">
            <a:extLst>
              <a:ext uri="{FF2B5EF4-FFF2-40B4-BE49-F238E27FC236}">
                <a16:creationId xmlns:a16="http://schemas.microsoft.com/office/drawing/2014/main" id="{26451A0F-1E30-B873-EEEF-440E4FD87597}"/>
              </a:ext>
            </a:extLst>
          </p:cNvPr>
          <p:cNvSpPr>
            <a:spLocks noGrp="1"/>
          </p:cNvSpPr>
          <p:nvPr>
            <p:ph type="body" sz="quarter" idx="17"/>
          </p:nvPr>
        </p:nvSpPr>
        <p:spPr>
          <a:xfrm>
            <a:off x="6374162" y="4364694"/>
            <a:ext cx="2148845" cy="216149"/>
          </a:xfrm>
        </p:spPr>
        <p:txBody>
          <a:bodyPr>
            <a:spAutoFit/>
          </a:bodyPr>
          <a:lstStyle>
            <a:lvl1pPr marL="0" indent="0">
              <a:lnSpc>
                <a:spcPts val="860"/>
              </a:lnSpc>
              <a:buNone/>
              <a:defRPr sz="1050" b="1" i="0">
                <a:solidFill>
                  <a:schemeClr val="tx1"/>
                </a:solidFill>
                <a:latin typeface="Aptos"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BA35788E-9540-22BC-7C5F-B3F1652F1CFF}"/>
              </a:ext>
            </a:extLst>
          </p:cNvPr>
          <p:cNvSpPr>
            <a:spLocks noGrp="1"/>
          </p:cNvSpPr>
          <p:nvPr>
            <p:ph type="body" sz="quarter" idx="18"/>
          </p:nvPr>
        </p:nvSpPr>
        <p:spPr>
          <a:xfrm>
            <a:off x="8217952" y="2453448"/>
            <a:ext cx="2148845" cy="216149"/>
          </a:xfrm>
        </p:spPr>
        <p:txBody>
          <a:bodyPr>
            <a:spAutoFit/>
          </a:bodyPr>
          <a:lstStyle>
            <a:lvl1pPr marL="0" indent="0">
              <a:lnSpc>
                <a:spcPts val="860"/>
              </a:lnSpc>
              <a:buNone/>
              <a:defRPr sz="1050" b="1" i="0">
                <a:solidFill>
                  <a:schemeClr val="tx1"/>
                </a:solidFill>
                <a:latin typeface="Aptos"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2" name="Text Placeholder 7">
            <a:extLst>
              <a:ext uri="{FF2B5EF4-FFF2-40B4-BE49-F238E27FC236}">
                <a16:creationId xmlns:a16="http://schemas.microsoft.com/office/drawing/2014/main" id="{B5071050-3D0F-41C5-134E-297560AFC92F}"/>
              </a:ext>
            </a:extLst>
          </p:cNvPr>
          <p:cNvSpPr>
            <a:spLocks noGrp="1"/>
          </p:cNvSpPr>
          <p:nvPr>
            <p:ph type="body" sz="quarter" idx="19"/>
          </p:nvPr>
        </p:nvSpPr>
        <p:spPr>
          <a:xfrm>
            <a:off x="4395460" y="2453447"/>
            <a:ext cx="2148845" cy="216149"/>
          </a:xfrm>
        </p:spPr>
        <p:txBody>
          <a:bodyPr>
            <a:spAutoFit/>
          </a:bodyPr>
          <a:lstStyle>
            <a:lvl1pPr marL="0" indent="0">
              <a:lnSpc>
                <a:spcPts val="860"/>
              </a:lnSpc>
              <a:buNone/>
              <a:defRPr sz="105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1" name="Title Placeholder 1">
            <a:extLst>
              <a:ext uri="{FF2B5EF4-FFF2-40B4-BE49-F238E27FC236}">
                <a16:creationId xmlns:a16="http://schemas.microsoft.com/office/drawing/2014/main" id="{4E6DD9DB-B950-96CC-EAB8-E1CBFD053551}"/>
              </a:ext>
            </a:extLst>
          </p:cNvPr>
          <p:cNvSpPr>
            <a:spLocks noGrp="1"/>
          </p:cNvSpPr>
          <p:nvPr>
            <p:ph type="title"/>
          </p:nvPr>
        </p:nvSpPr>
        <p:spPr>
          <a:xfrm>
            <a:off x="237564" y="538920"/>
            <a:ext cx="5467321" cy="609141"/>
          </a:xfrm>
          <a:prstGeom prst="rect">
            <a:avLst/>
          </a:prstGeom>
        </p:spPr>
        <p:txBody>
          <a:bodyPr vert="horz" wrap="square" lIns="0" tIns="0" rIns="0" bIns="0" rtlCol="0" anchor="ctr">
            <a:spAutoFit/>
          </a:bodyPr>
          <a:lstStyle>
            <a:lvl1pPr>
              <a:defRPr sz="2400"/>
            </a:lvl1pPr>
          </a:lstStyle>
          <a:p>
            <a:r>
              <a:rPr lang="en-US"/>
              <a:t>Click to edit Master title style</a:t>
            </a:r>
          </a:p>
        </p:txBody>
      </p:sp>
    </p:spTree>
    <p:extLst>
      <p:ext uri="{BB962C8B-B14F-4D97-AF65-F5344CB8AC3E}">
        <p14:creationId xmlns:p14="http://schemas.microsoft.com/office/powerpoint/2010/main" val="2486682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flow - GR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41A74EC0-3E4A-3CD7-366F-19D52E0DB810}"/>
              </a:ext>
            </a:extLst>
          </p:cNvPr>
          <p:cNvSpPr>
            <a:spLocks noGrp="1"/>
          </p:cNvSpPr>
          <p:nvPr>
            <p:ph type="body" sz="quarter" idx="13"/>
          </p:nvPr>
        </p:nvSpPr>
        <p:spPr>
          <a:xfrm>
            <a:off x="237564" y="192999"/>
            <a:ext cx="4311650" cy="231730"/>
          </a:xfrm>
        </p:spPr>
        <p:txBody>
          <a:bodyPr>
            <a:spAutoFit/>
          </a:bodyPr>
          <a:lstStyle>
            <a:lvl1pPr marL="0" indent="0">
              <a:buNone/>
              <a:defRPr sz="10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6" name="Text Placeholder 7">
            <a:extLst>
              <a:ext uri="{FF2B5EF4-FFF2-40B4-BE49-F238E27FC236}">
                <a16:creationId xmlns:a16="http://schemas.microsoft.com/office/drawing/2014/main" id="{E4B7D5D3-EDBB-F481-D773-6AD731CF3294}"/>
              </a:ext>
            </a:extLst>
          </p:cNvPr>
          <p:cNvSpPr>
            <a:spLocks noGrp="1"/>
          </p:cNvSpPr>
          <p:nvPr>
            <p:ph type="body" sz="quarter" idx="15"/>
          </p:nvPr>
        </p:nvSpPr>
        <p:spPr>
          <a:xfrm>
            <a:off x="1959559" y="3180472"/>
            <a:ext cx="2148845" cy="216149"/>
          </a:xfrm>
        </p:spPr>
        <p:txBody>
          <a:bodyPr>
            <a:spAutoFit/>
          </a:bodyPr>
          <a:lstStyle>
            <a:lvl1pPr marL="0" indent="0">
              <a:lnSpc>
                <a:spcPts val="860"/>
              </a:lnSpc>
              <a:buNone/>
              <a:defRPr sz="1050" b="1" i="0">
                <a:solidFill>
                  <a:schemeClr val="bg1"/>
                </a:solidFill>
                <a:latin typeface="Aptos"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cxnSp>
        <p:nvCxnSpPr>
          <p:cNvPr id="7" name="Straight Connector 6">
            <a:extLst>
              <a:ext uri="{FF2B5EF4-FFF2-40B4-BE49-F238E27FC236}">
                <a16:creationId xmlns:a16="http://schemas.microsoft.com/office/drawing/2014/main" id="{167709D5-CEDF-2967-19D6-F9716DE33CE4}"/>
              </a:ext>
            </a:extLst>
          </p:cNvPr>
          <p:cNvCxnSpPr>
            <a:cxnSpLocks/>
          </p:cNvCxnSpPr>
          <p:nvPr userDrawn="1"/>
        </p:nvCxnSpPr>
        <p:spPr>
          <a:xfrm>
            <a:off x="0" y="528918"/>
            <a:ext cx="12192000" cy="0"/>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7E2531F-228D-4C94-6F46-51228444E9E7}"/>
              </a:ext>
            </a:extLst>
          </p:cNvPr>
          <p:cNvCxnSpPr>
            <a:cxnSpLocks/>
          </p:cNvCxnSpPr>
          <p:nvPr userDrawn="1"/>
        </p:nvCxnSpPr>
        <p:spPr>
          <a:xfrm>
            <a:off x="0" y="3571921"/>
            <a:ext cx="12192000" cy="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sp>
        <p:nvSpPr>
          <p:cNvPr id="10" name="Text Placeholder 7">
            <a:extLst>
              <a:ext uri="{FF2B5EF4-FFF2-40B4-BE49-F238E27FC236}">
                <a16:creationId xmlns:a16="http://schemas.microsoft.com/office/drawing/2014/main" id="{F630119D-6F42-5FBF-6282-D4A73FE4EE49}"/>
              </a:ext>
            </a:extLst>
          </p:cNvPr>
          <p:cNvSpPr>
            <a:spLocks noGrp="1"/>
          </p:cNvSpPr>
          <p:nvPr>
            <p:ph type="body" sz="quarter" idx="16"/>
          </p:nvPr>
        </p:nvSpPr>
        <p:spPr>
          <a:xfrm>
            <a:off x="4395460" y="2206111"/>
            <a:ext cx="2148845" cy="216149"/>
          </a:xfrm>
        </p:spPr>
        <p:txBody>
          <a:bodyPr>
            <a:spAutoFit/>
          </a:bodyPr>
          <a:lstStyle>
            <a:lvl1pPr marL="0" indent="0">
              <a:lnSpc>
                <a:spcPts val="860"/>
              </a:lnSpc>
              <a:buNone/>
              <a:defRPr sz="1050" b="1" i="0">
                <a:solidFill>
                  <a:schemeClr val="bg1"/>
                </a:solidFill>
                <a:latin typeface="Aptos"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1" name="Text Placeholder 7">
            <a:extLst>
              <a:ext uri="{FF2B5EF4-FFF2-40B4-BE49-F238E27FC236}">
                <a16:creationId xmlns:a16="http://schemas.microsoft.com/office/drawing/2014/main" id="{C7913544-CFFC-A072-CD44-23EA5F0AF7E5}"/>
              </a:ext>
            </a:extLst>
          </p:cNvPr>
          <p:cNvSpPr>
            <a:spLocks noGrp="1"/>
          </p:cNvSpPr>
          <p:nvPr>
            <p:ph type="body" sz="quarter" idx="17"/>
          </p:nvPr>
        </p:nvSpPr>
        <p:spPr>
          <a:xfrm>
            <a:off x="6374162" y="4364694"/>
            <a:ext cx="2148845" cy="216149"/>
          </a:xfrm>
        </p:spPr>
        <p:txBody>
          <a:bodyPr>
            <a:spAutoFit/>
          </a:bodyPr>
          <a:lstStyle>
            <a:lvl1pPr marL="0" indent="0">
              <a:lnSpc>
                <a:spcPts val="860"/>
              </a:lnSpc>
              <a:buNone/>
              <a:defRPr sz="1050" b="1" i="0">
                <a:solidFill>
                  <a:schemeClr val="bg1"/>
                </a:solidFill>
                <a:latin typeface="Aptos"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2" name="Text Placeholder 7">
            <a:extLst>
              <a:ext uri="{FF2B5EF4-FFF2-40B4-BE49-F238E27FC236}">
                <a16:creationId xmlns:a16="http://schemas.microsoft.com/office/drawing/2014/main" id="{FA257E90-A148-DE49-04C3-B3CE7861D117}"/>
              </a:ext>
            </a:extLst>
          </p:cNvPr>
          <p:cNvSpPr>
            <a:spLocks noGrp="1"/>
          </p:cNvSpPr>
          <p:nvPr>
            <p:ph type="body" sz="quarter" idx="18"/>
          </p:nvPr>
        </p:nvSpPr>
        <p:spPr>
          <a:xfrm>
            <a:off x="8217952" y="2453448"/>
            <a:ext cx="2148845" cy="216149"/>
          </a:xfrm>
        </p:spPr>
        <p:txBody>
          <a:bodyPr>
            <a:spAutoFit/>
          </a:bodyPr>
          <a:lstStyle>
            <a:lvl1pPr marL="0" indent="0">
              <a:lnSpc>
                <a:spcPts val="860"/>
              </a:lnSpc>
              <a:buNone/>
              <a:defRPr sz="1050" b="1" i="0">
                <a:solidFill>
                  <a:schemeClr val="bg1"/>
                </a:solidFill>
                <a:latin typeface="Aptos"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3" name="Text Placeholder 7">
            <a:extLst>
              <a:ext uri="{FF2B5EF4-FFF2-40B4-BE49-F238E27FC236}">
                <a16:creationId xmlns:a16="http://schemas.microsoft.com/office/drawing/2014/main" id="{91520A9B-B492-6830-94CD-B23127A97F23}"/>
              </a:ext>
            </a:extLst>
          </p:cNvPr>
          <p:cNvSpPr>
            <a:spLocks noGrp="1"/>
          </p:cNvSpPr>
          <p:nvPr>
            <p:ph type="body" sz="quarter" idx="19"/>
          </p:nvPr>
        </p:nvSpPr>
        <p:spPr>
          <a:xfrm>
            <a:off x="4395460" y="2453447"/>
            <a:ext cx="2148845" cy="216149"/>
          </a:xfrm>
        </p:spPr>
        <p:txBody>
          <a:bodyPr>
            <a:spAutoFit/>
          </a:bodyPr>
          <a:lstStyle>
            <a:lvl1pPr marL="0" indent="0">
              <a:lnSpc>
                <a:spcPts val="860"/>
              </a:lnSpc>
              <a:buNone/>
              <a:defRPr sz="105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14" name="Title Placeholder 1">
            <a:extLst>
              <a:ext uri="{FF2B5EF4-FFF2-40B4-BE49-F238E27FC236}">
                <a16:creationId xmlns:a16="http://schemas.microsoft.com/office/drawing/2014/main" id="{C08FF4EE-23AA-E92B-747D-17AD11E3D5AC}"/>
              </a:ext>
            </a:extLst>
          </p:cNvPr>
          <p:cNvSpPr>
            <a:spLocks noGrp="1"/>
          </p:cNvSpPr>
          <p:nvPr>
            <p:ph type="title"/>
          </p:nvPr>
        </p:nvSpPr>
        <p:spPr>
          <a:xfrm>
            <a:off x="237564" y="538920"/>
            <a:ext cx="5467321" cy="609141"/>
          </a:xfrm>
          <a:prstGeom prst="rect">
            <a:avLst/>
          </a:prstGeom>
        </p:spPr>
        <p:txBody>
          <a:bodyPr vert="horz" wrap="square" lIns="0" tIns="0" rIns="0" bIns="0" rtlCol="0" anchor="ctr">
            <a:spAutoFit/>
          </a:bodyPr>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17359421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 BACK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7" name="Picture 26" descr="A white letter on a black background&#10;&#10;Description automatically generated">
            <a:extLst>
              <a:ext uri="{FF2B5EF4-FFF2-40B4-BE49-F238E27FC236}">
                <a16:creationId xmlns:a16="http://schemas.microsoft.com/office/drawing/2014/main" id="{00B438DE-F219-2828-3523-48B5B32EA6C1}"/>
              </a:ext>
            </a:extLst>
          </p:cNvPr>
          <p:cNvPicPr>
            <a:picLocks noChangeAspect="1"/>
          </p:cNvPicPr>
          <p:nvPr userDrawn="1"/>
        </p:nvPicPr>
        <p:blipFill>
          <a:blip r:embed="rId3"/>
          <a:stretch>
            <a:fillRect/>
          </a:stretch>
        </p:blipFill>
        <p:spPr>
          <a:xfrm>
            <a:off x="471199" y="5889556"/>
            <a:ext cx="1659890" cy="434582"/>
          </a:xfrm>
          <a:prstGeom prst="rect">
            <a:avLst/>
          </a:prstGeom>
        </p:spPr>
      </p:pic>
      <p:sp>
        <p:nvSpPr>
          <p:cNvPr id="15" name="Text Placeholder 14">
            <a:extLst>
              <a:ext uri="{FF2B5EF4-FFF2-40B4-BE49-F238E27FC236}">
                <a16:creationId xmlns:a16="http://schemas.microsoft.com/office/drawing/2014/main" id="{87703638-0E55-893B-4D94-BE6D91465BED}"/>
              </a:ext>
            </a:extLst>
          </p:cNvPr>
          <p:cNvSpPr>
            <a:spLocks noGrp="1"/>
          </p:cNvSpPr>
          <p:nvPr>
            <p:ph type="body" sz="quarter" idx="13" hasCustomPrompt="1"/>
          </p:nvPr>
        </p:nvSpPr>
        <p:spPr>
          <a:xfrm>
            <a:off x="471198" y="2960169"/>
            <a:ext cx="2736697" cy="1382623"/>
          </a:xfrm>
        </p:spPr>
        <p:txBody>
          <a:bodyPr wrap="square" anchor="ctr" anchorCtr="0">
            <a:spAutoFit/>
          </a:bodyPr>
          <a:lstStyle>
            <a:lvl1pPr marL="0" indent="0">
              <a:lnSpc>
                <a:spcPts val="4800"/>
              </a:lnSpc>
              <a:buNone/>
              <a:defRPr sz="6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Thank You</a:t>
            </a:r>
          </a:p>
        </p:txBody>
      </p:sp>
      <p:pic>
        <p:nvPicPr>
          <p:cNvPr id="4" name="Picture 3">
            <a:extLst>
              <a:ext uri="{FF2B5EF4-FFF2-40B4-BE49-F238E27FC236}">
                <a16:creationId xmlns:a16="http://schemas.microsoft.com/office/drawing/2014/main" id="{1FA95FA9-D569-DC1F-EE18-82D6F627B637}"/>
              </a:ext>
            </a:extLst>
          </p:cNvPr>
          <p:cNvPicPr>
            <a:picLocks noChangeAspect="1"/>
          </p:cNvPicPr>
          <p:nvPr userDrawn="1"/>
        </p:nvPicPr>
        <p:blipFill>
          <a:blip r:embed="rId4">
            <a:alphaModFix amt="13000"/>
          </a:blip>
          <a:stretch>
            <a:fillRect/>
          </a:stretch>
        </p:blipFill>
        <p:spPr>
          <a:xfrm>
            <a:off x="259439" y="5557170"/>
            <a:ext cx="4500821" cy="517793"/>
          </a:xfrm>
          <a:prstGeom prst="rect">
            <a:avLst/>
          </a:prstGeom>
        </p:spPr>
      </p:pic>
      <p:grpSp>
        <p:nvGrpSpPr>
          <p:cNvPr id="14" name="Group 13">
            <a:extLst>
              <a:ext uri="{FF2B5EF4-FFF2-40B4-BE49-F238E27FC236}">
                <a16:creationId xmlns:a16="http://schemas.microsoft.com/office/drawing/2014/main" id="{737B916D-61C0-B98C-3516-9F21D168F120}"/>
              </a:ext>
            </a:extLst>
          </p:cNvPr>
          <p:cNvGrpSpPr/>
          <p:nvPr userDrawn="1"/>
        </p:nvGrpSpPr>
        <p:grpSpPr>
          <a:xfrm>
            <a:off x="10137962" y="4842355"/>
            <a:ext cx="2052245" cy="1995352"/>
            <a:chOff x="10137962" y="4842355"/>
            <a:chExt cx="2052245" cy="1995352"/>
          </a:xfrm>
        </p:grpSpPr>
        <p:sp>
          <p:nvSpPr>
            <p:cNvPr id="6" name="Rectangle 5">
              <a:extLst>
                <a:ext uri="{FF2B5EF4-FFF2-40B4-BE49-F238E27FC236}">
                  <a16:creationId xmlns:a16="http://schemas.microsoft.com/office/drawing/2014/main" id="{F028FE03-09A8-284F-B2F4-413170718863}"/>
                </a:ext>
              </a:extLst>
            </p:cNvPr>
            <p:cNvSpPr/>
            <p:nvPr userDrawn="1"/>
          </p:nvSpPr>
          <p:spPr>
            <a:xfrm>
              <a:off x="11166774" y="5816067"/>
              <a:ext cx="510820" cy="510820"/>
            </a:xfrm>
            <a:prstGeom prst="rect">
              <a:avLst/>
            </a:prstGeom>
            <a:solidFill>
              <a:srgbClr val="FFC000">
                <a:alpha val="4956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CDC379-9902-EDF2-1F50-1DB1ECF951A1}"/>
                </a:ext>
              </a:extLst>
            </p:cNvPr>
            <p:cNvSpPr/>
            <p:nvPr userDrawn="1"/>
          </p:nvSpPr>
          <p:spPr>
            <a:xfrm>
              <a:off x="10648782" y="6326887"/>
              <a:ext cx="510820" cy="510820"/>
            </a:xfrm>
            <a:prstGeom prst="rect">
              <a:avLst/>
            </a:prstGeom>
            <a:solidFill>
              <a:srgbClr val="FFC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2DB68C-FF93-A20E-6E10-A19D9A9B7185}"/>
                </a:ext>
              </a:extLst>
            </p:cNvPr>
            <p:cNvSpPr/>
            <p:nvPr userDrawn="1"/>
          </p:nvSpPr>
          <p:spPr>
            <a:xfrm>
              <a:off x="11679387" y="6326887"/>
              <a:ext cx="510820" cy="510820"/>
            </a:xfrm>
            <a:prstGeom prst="rect">
              <a:avLst/>
            </a:prstGeom>
            <a:solidFill>
              <a:srgbClr val="FFC000">
                <a:alpha val="2227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0CD588-36D5-97C9-3CDF-D67DE1D047BF}"/>
                </a:ext>
              </a:extLst>
            </p:cNvPr>
            <p:cNvSpPr/>
            <p:nvPr userDrawn="1"/>
          </p:nvSpPr>
          <p:spPr>
            <a:xfrm>
              <a:off x="10137962" y="6326887"/>
              <a:ext cx="510820" cy="510820"/>
            </a:xfrm>
            <a:prstGeom prst="rect">
              <a:avLst/>
            </a:prstGeom>
            <a:solidFill>
              <a:srgbClr val="FFC000">
                <a:alpha val="102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C530C5-1979-D971-2F3E-B769D0F956B9}"/>
                </a:ext>
              </a:extLst>
            </p:cNvPr>
            <p:cNvSpPr/>
            <p:nvPr userDrawn="1"/>
          </p:nvSpPr>
          <p:spPr>
            <a:xfrm>
              <a:off x="10137962" y="4842355"/>
              <a:ext cx="510820" cy="51082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54953286-ADC3-59C9-62D2-6980A9766709}"/>
              </a:ext>
            </a:extLst>
          </p:cNvPr>
          <p:cNvSpPr txBox="1"/>
          <p:nvPr userDrawn="1"/>
        </p:nvSpPr>
        <p:spPr>
          <a:xfrm>
            <a:off x="471198" y="6490105"/>
            <a:ext cx="3037811" cy="138499"/>
          </a:xfrm>
          <a:prstGeom prst="rect">
            <a:avLst/>
          </a:prstGeom>
          <a:noFill/>
          <a:effectLst/>
        </p:spPr>
        <p:txBody>
          <a:bodyPr wrap="square" lIns="0" tIns="0" rIns="0" bIns="0" rtlCol="0">
            <a:spAutoFit/>
          </a:bodyPr>
          <a:lstStyle/>
          <a:p>
            <a:r>
              <a:rPr lang="en-US" sz="900">
                <a:solidFill>
                  <a:schemeClr val="bg1">
                    <a:alpha val="31880"/>
                  </a:schemeClr>
                </a:solidFill>
                <a:latin typeface="Aptos Light" panose="020B0004020202020204" pitchFamily="34" charset="0"/>
              </a:rPr>
              <a:t>All work Snapshot ©2024 unless otherwise noted.</a:t>
            </a:r>
          </a:p>
        </p:txBody>
      </p:sp>
    </p:spTree>
    <p:extLst>
      <p:ext uri="{BB962C8B-B14F-4D97-AF65-F5344CB8AC3E}">
        <p14:creationId xmlns:p14="http://schemas.microsoft.com/office/powerpoint/2010/main" val="111364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A blue circle with black background&#10;&#10;Description automatically generated">
            <a:extLst>
              <a:ext uri="{FF2B5EF4-FFF2-40B4-BE49-F238E27FC236}">
                <a16:creationId xmlns:a16="http://schemas.microsoft.com/office/drawing/2014/main" id="{418E7FE5-0CD9-9AA3-A472-B2BEF8451B96}"/>
              </a:ext>
            </a:extLst>
          </p:cNvPr>
          <p:cNvPicPr>
            <a:picLocks noChangeAspect="1"/>
          </p:cNvPicPr>
          <p:nvPr userDrawn="1"/>
        </p:nvPicPr>
        <p:blipFill>
          <a:blip r:embed="rId3"/>
          <a:stretch>
            <a:fillRect/>
          </a:stretch>
        </p:blipFill>
        <p:spPr>
          <a:xfrm>
            <a:off x="2997200" y="0"/>
            <a:ext cx="9194800" cy="6854882"/>
          </a:xfrm>
          <a:prstGeom prst="rect">
            <a:avLst/>
          </a:prstGeom>
        </p:spPr>
      </p:pic>
      <p:sp>
        <p:nvSpPr>
          <p:cNvPr id="17" name="Title 1">
            <a:extLst>
              <a:ext uri="{FF2B5EF4-FFF2-40B4-BE49-F238E27FC236}">
                <a16:creationId xmlns:a16="http://schemas.microsoft.com/office/drawing/2014/main" id="{5D95C268-9320-82DC-8B2E-11B119F7B76E}"/>
              </a:ext>
            </a:extLst>
          </p:cNvPr>
          <p:cNvSpPr>
            <a:spLocks noGrp="1"/>
          </p:cNvSpPr>
          <p:nvPr>
            <p:ph type="ctrTitle"/>
          </p:nvPr>
        </p:nvSpPr>
        <p:spPr>
          <a:xfrm>
            <a:off x="514814" y="594043"/>
            <a:ext cx="5257800" cy="1380058"/>
          </a:xfrm>
        </p:spPr>
        <p:txBody>
          <a:bodyPr anchor="t">
            <a:spAutoFit/>
          </a:bodyPr>
          <a:lstStyle>
            <a:lvl1pPr algn="l">
              <a:lnSpc>
                <a:spcPts val="5200"/>
              </a:lnSpc>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52517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nefesto - GR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220A0A-F20A-5ED2-BADD-6135806B2D84}"/>
              </a:ext>
            </a:extLst>
          </p:cNvPr>
          <p:cNvSpPr>
            <a:spLocks noGrp="1"/>
          </p:cNvSpPr>
          <p:nvPr>
            <p:ph type="body" sz="quarter" idx="13"/>
          </p:nvPr>
        </p:nvSpPr>
        <p:spPr>
          <a:xfrm>
            <a:off x="237564" y="192999"/>
            <a:ext cx="4311650" cy="231730"/>
          </a:xfrm>
        </p:spPr>
        <p:txBody>
          <a:bodyPr>
            <a:spAutoFit/>
          </a:bodyPr>
          <a:lstStyle>
            <a:lvl1pPr marL="0" indent="0">
              <a:buNone/>
              <a:defRPr sz="10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3" name="Text Placeholder 7">
            <a:extLst>
              <a:ext uri="{FF2B5EF4-FFF2-40B4-BE49-F238E27FC236}">
                <a16:creationId xmlns:a16="http://schemas.microsoft.com/office/drawing/2014/main" id="{94BE097D-A779-6251-55F1-9A0B31C3B8C7}"/>
              </a:ext>
            </a:extLst>
          </p:cNvPr>
          <p:cNvSpPr>
            <a:spLocks noGrp="1"/>
          </p:cNvSpPr>
          <p:nvPr>
            <p:ph type="body" sz="quarter" idx="15"/>
          </p:nvPr>
        </p:nvSpPr>
        <p:spPr>
          <a:xfrm>
            <a:off x="2221938" y="1636662"/>
            <a:ext cx="7626068" cy="482633"/>
          </a:xfrm>
        </p:spPr>
        <p:txBody>
          <a:bodyPr>
            <a:spAutoFit/>
          </a:bodyPr>
          <a:lstStyle>
            <a:lvl1pPr marL="0" indent="0">
              <a:buNone/>
              <a:defRPr sz="2800" b="1" i="0">
                <a:solidFill>
                  <a:schemeClr val="bg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4" name="Text Placeholder 7">
            <a:extLst>
              <a:ext uri="{FF2B5EF4-FFF2-40B4-BE49-F238E27FC236}">
                <a16:creationId xmlns:a16="http://schemas.microsoft.com/office/drawing/2014/main" id="{0E8198A7-70FB-2247-8D4E-509E5301BDA6}"/>
              </a:ext>
            </a:extLst>
          </p:cNvPr>
          <p:cNvSpPr>
            <a:spLocks noGrp="1"/>
          </p:cNvSpPr>
          <p:nvPr>
            <p:ph type="body" sz="quarter" idx="16"/>
          </p:nvPr>
        </p:nvSpPr>
        <p:spPr>
          <a:xfrm>
            <a:off x="2221937" y="2262433"/>
            <a:ext cx="7626069" cy="315343"/>
          </a:xfrm>
        </p:spPr>
        <p:txBody>
          <a:bodyPr>
            <a:spAutoFit/>
          </a:bodyPr>
          <a:lstStyle>
            <a:lvl1pPr marL="0" indent="0">
              <a:buNone/>
              <a:defRPr sz="1600" b="0" i="0">
                <a:solidFill>
                  <a:schemeClr val="bg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5" name="Text Placeholder 7">
            <a:extLst>
              <a:ext uri="{FF2B5EF4-FFF2-40B4-BE49-F238E27FC236}">
                <a16:creationId xmlns:a16="http://schemas.microsoft.com/office/drawing/2014/main" id="{B4AC8993-F555-3CDA-A4E9-C469E18FDFAF}"/>
              </a:ext>
            </a:extLst>
          </p:cNvPr>
          <p:cNvSpPr>
            <a:spLocks noGrp="1"/>
          </p:cNvSpPr>
          <p:nvPr>
            <p:ph type="body" sz="quarter" idx="17"/>
          </p:nvPr>
        </p:nvSpPr>
        <p:spPr>
          <a:xfrm>
            <a:off x="2221938" y="5327882"/>
            <a:ext cx="7626068" cy="315407"/>
          </a:xfrm>
        </p:spPr>
        <p:txBody>
          <a:bodyPr>
            <a:spAutoFit/>
          </a:bodyPr>
          <a:lstStyle>
            <a:lvl1pPr marL="0" indent="0">
              <a:buNone/>
              <a:defRPr sz="1600" b="1" i="0">
                <a:solidFill>
                  <a:schemeClr val="bg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pic>
        <p:nvPicPr>
          <p:cNvPr id="6" name="Picture 5">
            <a:extLst>
              <a:ext uri="{FF2B5EF4-FFF2-40B4-BE49-F238E27FC236}">
                <a16:creationId xmlns:a16="http://schemas.microsoft.com/office/drawing/2014/main" id="{248204EB-A40B-71EE-8023-A3EFCD55B3D0}"/>
              </a:ext>
            </a:extLst>
          </p:cNvPr>
          <p:cNvPicPr>
            <a:picLocks noChangeAspect="1"/>
          </p:cNvPicPr>
          <p:nvPr userDrawn="1"/>
        </p:nvPicPr>
        <p:blipFill>
          <a:blip r:embed="rId3"/>
          <a:srcRect/>
          <a:stretch/>
        </p:blipFill>
        <p:spPr>
          <a:xfrm>
            <a:off x="11569071" y="6287589"/>
            <a:ext cx="361631" cy="331284"/>
          </a:xfrm>
          <a:prstGeom prst="rect">
            <a:avLst/>
          </a:prstGeom>
        </p:spPr>
      </p:pic>
    </p:spTree>
    <p:extLst>
      <p:ext uri="{BB962C8B-B14F-4D97-AF65-F5344CB8AC3E}">
        <p14:creationId xmlns:p14="http://schemas.microsoft.com/office/powerpoint/2010/main" val="139072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_out_page">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37F66D-A5F8-C120-B3A7-8F47172DC199}"/>
              </a:ext>
            </a:extLst>
          </p:cNvPr>
          <p:cNvSpPr>
            <a:spLocks noGrp="1"/>
          </p:cNvSpPr>
          <p:nvPr>
            <p:ph type="body" sz="quarter" idx="10"/>
          </p:nvPr>
        </p:nvSpPr>
        <p:spPr>
          <a:xfrm>
            <a:off x="1536365" y="1421232"/>
            <a:ext cx="5957978" cy="538417"/>
          </a:xfrm>
        </p:spPr>
        <p:txBody>
          <a:bodyPr wrap="square">
            <a:spAutoFit/>
          </a:bodyPr>
          <a:lstStyle>
            <a:lvl1pPr>
              <a:defRPr sz="3200" b="1" i="0">
                <a:latin typeface="Aptos ExtraBold" panose="020B00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6E801993-39DC-2093-43FC-88D68A2743CD}"/>
              </a:ext>
            </a:extLst>
          </p:cNvPr>
          <p:cNvSpPr>
            <a:spLocks noGrp="1"/>
          </p:cNvSpPr>
          <p:nvPr>
            <p:ph type="body" sz="quarter" idx="11"/>
          </p:nvPr>
        </p:nvSpPr>
        <p:spPr>
          <a:xfrm>
            <a:off x="1536365" y="2079720"/>
            <a:ext cx="5957978" cy="538417"/>
          </a:xfrm>
        </p:spPr>
        <p:txBody>
          <a:bodyPr wrap="square">
            <a:spAutoFit/>
          </a:bodyPr>
          <a:lstStyle>
            <a:lvl1pPr>
              <a:defRPr sz="3200" b="1" i="0">
                <a:latin typeface="Aptos ExtraBold" panose="020B00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B6A63ECC-E4FD-5950-331A-B0283D3EDA35}"/>
              </a:ext>
            </a:extLst>
          </p:cNvPr>
          <p:cNvSpPr>
            <a:spLocks noGrp="1"/>
          </p:cNvSpPr>
          <p:nvPr>
            <p:ph type="body" sz="quarter" idx="12"/>
          </p:nvPr>
        </p:nvSpPr>
        <p:spPr>
          <a:xfrm>
            <a:off x="1537844" y="2750084"/>
            <a:ext cx="5957978" cy="538417"/>
          </a:xfrm>
        </p:spPr>
        <p:txBody>
          <a:bodyPr wrap="square">
            <a:spAutoFit/>
          </a:bodyPr>
          <a:lstStyle>
            <a:lvl1pPr>
              <a:defRPr sz="3200" b="1" i="0">
                <a:latin typeface="Aptos ExtraBold" panose="020B00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4DABE5B6-6AD6-CF87-854E-3573F6FA22FB}"/>
              </a:ext>
            </a:extLst>
          </p:cNvPr>
          <p:cNvSpPr>
            <a:spLocks noGrp="1"/>
          </p:cNvSpPr>
          <p:nvPr>
            <p:ph type="body" sz="quarter" idx="13"/>
          </p:nvPr>
        </p:nvSpPr>
        <p:spPr>
          <a:xfrm>
            <a:off x="1549720" y="3419861"/>
            <a:ext cx="5957978" cy="538417"/>
          </a:xfrm>
        </p:spPr>
        <p:txBody>
          <a:bodyPr wrap="square">
            <a:spAutoFit/>
          </a:bodyPr>
          <a:lstStyle>
            <a:lvl1pPr>
              <a:defRPr sz="3200" b="1" i="0">
                <a:latin typeface="Aptos ExtraBold" panose="020B0004020202020204" pitchFamily="34" charset="0"/>
              </a:defRPr>
            </a:lvl1pPr>
          </a:lstStyle>
          <a:p>
            <a:pPr lvl="0"/>
            <a:r>
              <a:rPr lang="en-US"/>
              <a:t>Click to edit Master text styles</a:t>
            </a:r>
          </a:p>
        </p:txBody>
      </p:sp>
      <p:sp>
        <p:nvSpPr>
          <p:cNvPr id="11" name="Text Placeholder 6">
            <a:extLst>
              <a:ext uri="{FF2B5EF4-FFF2-40B4-BE49-F238E27FC236}">
                <a16:creationId xmlns:a16="http://schemas.microsoft.com/office/drawing/2014/main" id="{FEDDC42D-3EBF-B5D4-C7A3-1DDE5427E788}"/>
              </a:ext>
            </a:extLst>
          </p:cNvPr>
          <p:cNvSpPr>
            <a:spLocks noGrp="1"/>
          </p:cNvSpPr>
          <p:nvPr>
            <p:ph type="body" sz="quarter" idx="14"/>
          </p:nvPr>
        </p:nvSpPr>
        <p:spPr>
          <a:xfrm>
            <a:off x="1536365" y="4078349"/>
            <a:ext cx="5957978" cy="538417"/>
          </a:xfrm>
        </p:spPr>
        <p:txBody>
          <a:bodyPr wrap="square">
            <a:spAutoFit/>
          </a:bodyPr>
          <a:lstStyle>
            <a:lvl1pPr>
              <a:defRPr sz="3200" b="1" i="0">
                <a:latin typeface="Aptos ExtraBold" panose="020B00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681037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nefesto - CLEAN">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220A0A-F20A-5ED2-BADD-6135806B2D84}"/>
              </a:ext>
            </a:extLst>
          </p:cNvPr>
          <p:cNvSpPr>
            <a:spLocks noGrp="1"/>
          </p:cNvSpPr>
          <p:nvPr>
            <p:ph type="body" sz="quarter" idx="13"/>
          </p:nvPr>
        </p:nvSpPr>
        <p:spPr>
          <a:xfrm>
            <a:off x="237564" y="192999"/>
            <a:ext cx="4311650" cy="231730"/>
          </a:xfrm>
        </p:spPr>
        <p:txBody>
          <a:bodyPr>
            <a:spAutoFit/>
          </a:bodyPr>
          <a:lstStyle>
            <a:lvl1pPr marL="0" indent="0">
              <a:buNone/>
              <a:defRPr sz="10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3" name="Text Placeholder 7">
            <a:extLst>
              <a:ext uri="{FF2B5EF4-FFF2-40B4-BE49-F238E27FC236}">
                <a16:creationId xmlns:a16="http://schemas.microsoft.com/office/drawing/2014/main" id="{94BE097D-A779-6251-55F1-9A0B31C3B8C7}"/>
              </a:ext>
            </a:extLst>
          </p:cNvPr>
          <p:cNvSpPr>
            <a:spLocks noGrp="1"/>
          </p:cNvSpPr>
          <p:nvPr>
            <p:ph type="body" sz="quarter" idx="15"/>
          </p:nvPr>
        </p:nvSpPr>
        <p:spPr>
          <a:xfrm>
            <a:off x="2221938" y="1702651"/>
            <a:ext cx="7626068" cy="315407"/>
          </a:xfrm>
        </p:spPr>
        <p:txBody>
          <a:bodyPr>
            <a:spAutoFit/>
          </a:bodyPr>
          <a:lstStyle>
            <a:lvl1pPr marL="0" indent="0">
              <a:buNone/>
              <a:defRPr sz="16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4" name="Text Placeholder 7">
            <a:extLst>
              <a:ext uri="{FF2B5EF4-FFF2-40B4-BE49-F238E27FC236}">
                <a16:creationId xmlns:a16="http://schemas.microsoft.com/office/drawing/2014/main" id="{0E8198A7-70FB-2247-8D4E-509E5301BDA6}"/>
              </a:ext>
            </a:extLst>
          </p:cNvPr>
          <p:cNvSpPr>
            <a:spLocks noGrp="1"/>
          </p:cNvSpPr>
          <p:nvPr>
            <p:ph type="body" sz="quarter" idx="16"/>
          </p:nvPr>
        </p:nvSpPr>
        <p:spPr>
          <a:xfrm>
            <a:off x="2221937" y="2132957"/>
            <a:ext cx="7626069" cy="315343"/>
          </a:xfrm>
        </p:spPr>
        <p:txBody>
          <a:bodyPr>
            <a:spAutoFit/>
          </a:bodyPr>
          <a:lstStyle>
            <a:lvl1pPr marL="0" indent="0">
              <a:buNone/>
              <a:defRPr sz="16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5" name="Text Placeholder 7">
            <a:extLst>
              <a:ext uri="{FF2B5EF4-FFF2-40B4-BE49-F238E27FC236}">
                <a16:creationId xmlns:a16="http://schemas.microsoft.com/office/drawing/2014/main" id="{B4AC8993-F555-3CDA-A4E9-C469E18FDFAF}"/>
              </a:ext>
            </a:extLst>
          </p:cNvPr>
          <p:cNvSpPr>
            <a:spLocks noGrp="1"/>
          </p:cNvSpPr>
          <p:nvPr>
            <p:ph type="body" sz="quarter" idx="17"/>
          </p:nvPr>
        </p:nvSpPr>
        <p:spPr>
          <a:xfrm>
            <a:off x="2221938" y="5327882"/>
            <a:ext cx="7626068" cy="315407"/>
          </a:xfrm>
        </p:spPr>
        <p:txBody>
          <a:bodyPr>
            <a:spAutoFit/>
          </a:bodyPr>
          <a:lstStyle>
            <a:lvl1pPr marL="0" indent="0">
              <a:buNone/>
              <a:defRPr sz="16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pic>
        <p:nvPicPr>
          <p:cNvPr id="2" name="Picture 1">
            <a:extLst>
              <a:ext uri="{FF2B5EF4-FFF2-40B4-BE49-F238E27FC236}">
                <a16:creationId xmlns:a16="http://schemas.microsoft.com/office/drawing/2014/main" id="{2F23EBF4-8A22-4CBB-137C-661DFB96BF92}"/>
              </a:ext>
            </a:extLst>
          </p:cNvPr>
          <p:cNvPicPr>
            <a:picLocks noChangeAspect="1"/>
          </p:cNvPicPr>
          <p:nvPr userDrawn="1"/>
        </p:nvPicPr>
        <p:blipFill>
          <a:blip r:embed="rId2"/>
          <a:srcRect/>
          <a:stretch/>
        </p:blipFill>
        <p:spPr>
          <a:xfrm>
            <a:off x="11569071" y="6287589"/>
            <a:ext cx="361631" cy="331284"/>
          </a:xfrm>
          <a:prstGeom prst="rect">
            <a:avLst/>
          </a:prstGeom>
        </p:spPr>
      </p:pic>
    </p:spTree>
    <p:extLst>
      <p:ext uri="{BB962C8B-B14F-4D97-AF65-F5344CB8AC3E}">
        <p14:creationId xmlns:p14="http://schemas.microsoft.com/office/powerpoint/2010/main" val="113853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ld content">
    <p:bg>
      <p:bgPr>
        <a:solidFill>
          <a:schemeClr val="bg1"/>
        </a:solidFill>
        <a:effectLst/>
      </p:bgPr>
    </p:bg>
    <p:spTree>
      <p:nvGrpSpPr>
        <p:cNvPr id="1" name=""/>
        <p:cNvGrpSpPr/>
        <p:nvPr/>
      </p:nvGrpSpPr>
      <p:grpSpPr>
        <a:xfrm>
          <a:off x="0" y="0"/>
          <a:ext cx="0" cy="0"/>
          <a:chOff x="0" y="0"/>
          <a:chExt cx="0" cy="0"/>
        </a:xfrm>
      </p:grpSpPr>
      <p:pic>
        <p:nvPicPr>
          <p:cNvPr id="6" name="Picture 5" descr="A black and blue gradient&#10;&#10;Description automatically generated">
            <a:extLst>
              <a:ext uri="{FF2B5EF4-FFF2-40B4-BE49-F238E27FC236}">
                <a16:creationId xmlns:a16="http://schemas.microsoft.com/office/drawing/2014/main" id="{5C7296EB-3611-27D8-3398-27DD70D31EFE}"/>
              </a:ext>
            </a:extLst>
          </p:cNvPr>
          <p:cNvPicPr>
            <a:picLocks noChangeAspect="1"/>
          </p:cNvPicPr>
          <p:nvPr userDrawn="1"/>
        </p:nvPicPr>
        <p:blipFill>
          <a:blip r:embed="rId2"/>
          <a:stretch>
            <a:fillRect/>
          </a:stretch>
        </p:blipFill>
        <p:spPr>
          <a:xfrm>
            <a:off x="0" y="0"/>
            <a:ext cx="4480560" cy="6858000"/>
          </a:xfrm>
          <a:prstGeom prst="rect">
            <a:avLst/>
          </a:prstGeom>
        </p:spPr>
      </p:pic>
      <p:sp>
        <p:nvSpPr>
          <p:cNvPr id="3" name="Text Placeholder 7">
            <a:extLst>
              <a:ext uri="{FF2B5EF4-FFF2-40B4-BE49-F238E27FC236}">
                <a16:creationId xmlns:a16="http://schemas.microsoft.com/office/drawing/2014/main" id="{94BE097D-A779-6251-55F1-9A0B31C3B8C7}"/>
              </a:ext>
            </a:extLst>
          </p:cNvPr>
          <p:cNvSpPr>
            <a:spLocks noGrp="1"/>
          </p:cNvSpPr>
          <p:nvPr>
            <p:ph type="body" sz="quarter" idx="15"/>
          </p:nvPr>
        </p:nvSpPr>
        <p:spPr>
          <a:xfrm>
            <a:off x="4805680" y="1702651"/>
            <a:ext cx="5923279" cy="315407"/>
          </a:xfrm>
        </p:spPr>
        <p:txBody>
          <a:bodyPr>
            <a:spAutoFit/>
          </a:bodyPr>
          <a:lstStyle>
            <a:lvl1pPr marL="0" indent="0">
              <a:buNone/>
              <a:defRPr sz="1600" b="1" i="0">
                <a:solidFill>
                  <a:schemeClr val="tx1"/>
                </a:solidFill>
                <a:latin typeface="Aptos ExtraBold"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sp>
        <p:nvSpPr>
          <p:cNvPr id="4" name="Text Placeholder 7">
            <a:extLst>
              <a:ext uri="{FF2B5EF4-FFF2-40B4-BE49-F238E27FC236}">
                <a16:creationId xmlns:a16="http://schemas.microsoft.com/office/drawing/2014/main" id="{0E8198A7-70FB-2247-8D4E-509E5301BDA6}"/>
              </a:ext>
            </a:extLst>
          </p:cNvPr>
          <p:cNvSpPr>
            <a:spLocks noGrp="1"/>
          </p:cNvSpPr>
          <p:nvPr>
            <p:ph type="body" sz="quarter" idx="16"/>
          </p:nvPr>
        </p:nvSpPr>
        <p:spPr>
          <a:xfrm>
            <a:off x="4805680" y="2132957"/>
            <a:ext cx="5923280" cy="315343"/>
          </a:xfrm>
        </p:spPr>
        <p:txBody>
          <a:bodyPr>
            <a:spAutoFit/>
          </a:bodyPr>
          <a:lstStyle>
            <a:lvl1pPr marL="0" indent="0">
              <a:buNone/>
              <a:defRPr sz="1600" b="0" i="0">
                <a:solidFill>
                  <a:schemeClr val="tx1"/>
                </a:solidFill>
                <a:latin typeface="Aptos Light" panose="020B0004020202020204" pitchFamily="34" charset="0"/>
              </a:defRPr>
            </a:lvl1pPr>
            <a:lvl2pPr marL="457200" indent="0">
              <a:buNone/>
              <a:defRPr sz="1050" b="0" i="0">
                <a:solidFill>
                  <a:schemeClr val="bg1"/>
                </a:solidFill>
                <a:latin typeface="Aptos Light" panose="020B0004020202020204" pitchFamily="34" charset="0"/>
              </a:defRPr>
            </a:lvl2pPr>
            <a:lvl3pPr marL="914400" indent="0">
              <a:buNone/>
              <a:defRPr sz="1050" b="0" i="0">
                <a:solidFill>
                  <a:schemeClr val="bg1"/>
                </a:solidFill>
                <a:latin typeface="Aptos Light" panose="020B0004020202020204" pitchFamily="34" charset="0"/>
              </a:defRPr>
            </a:lvl3pPr>
            <a:lvl4pPr marL="1371600" indent="0">
              <a:buNone/>
              <a:defRPr sz="1050" b="0" i="0">
                <a:solidFill>
                  <a:schemeClr val="bg1"/>
                </a:solidFill>
                <a:latin typeface="Aptos Light" panose="020B0004020202020204" pitchFamily="34" charset="0"/>
              </a:defRPr>
            </a:lvl4pPr>
            <a:lvl5pPr marL="1828800" indent="0">
              <a:buNone/>
              <a:defRPr sz="1050" b="0" i="0">
                <a:solidFill>
                  <a:schemeClr val="bg1"/>
                </a:solidFill>
                <a:latin typeface="Aptos Light" panose="020B0004020202020204" pitchFamily="34" charset="0"/>
              </a:defRPr>
            </a:lvl5pPr>
          </a:lstStyle>
          <a:p>
            <a:pPr lvl="0"/>
            <a:r>
              <a:rPr lang="en-US"/>
              <a:t>Click to edit Master text styles</a:t>
            </a:r>
          </a:p>
        </p:txBody>
      </p:sp>
      <p:pic>
        <p:nvPicPr>
          <p:cNvPr id="2" name="Picture 1">
            <a:extLst>
              <a:ext uri="{FF2B5EF4-FFF2-40B4-BE49-F238E27FC236}">
                <a16:creationId xmlns:a16="http://schemas.microsoft.com/office/drawing/2014/main" id="{2F23EBF4-8A22-4CBB-137C-661DFB96BF92}"/>
              </a:ext>
            </a:extLst>
          </p:cNvPr>
          <p:cNvPicPr>
            <a:picLocks noChangeAspect="1"/>
          </p:cNvPicPr>
          <p:nvPr userDrawn="1"/>
        </p:nvPicPr>
        <p:blipFill>
          <a:blip r:embed="rId3"/>
          <a:srcRect/>
          <a:stretch/>
        </p:blipFill>
        <p:spPr>
          <a:xfrm>
            <a:off x="3928751" y="902789"/>
            <a:ext cx="361631" cy="331284"/>
          </a:xfrm>
          <a:prstGeom prst="rect">
            <a:avLst/>
          </a:prstGeom>
        </p:spPr>
      </p:pic>
    </p:spTree>
    <p:extLst>
      <p:ext uri="{BB962C8B-B14F-4D97-AF65-F5344CB8AC3E}">
        <p14:creationId xmlns:p14="http://schemas.microsoft.com/office/powerpoint/2010/main" val="30600986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9C941D-00A3-7EC4-65FC-C7EE48BC4E2A}"/>
              </a:ext>
            </a:extLst>
          </p:cNvPr>
          <p:cNvSpPr>
            <a:spLocks noGrp="1"/>
          </p:cNvSpPr>
          <p:nvPr>
            <p:ph type="title"/>
          </p:nvPr>
        </p:nvSpPr>
        <p:spPr>
          <a:xfrm>
            <a:off x="237564" y="257548"/>
            <a:ext cx="10515600" cy="567204"/>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6BE5BC-30F4-0EE5-77B7-1C03AC3DEB3F}"/>
              </a:ext>
            </a:extLst>
          </p:cNvPr>
          <p:cNvSpPr>
            <a:spLocks noGrp="1"/>
          </p:cNvSpPr>
          <p:nvPr>
            <p:ph type="body" idx="1"/>
          </p:nvPr>
        </p:nvSpPr>
        <p:spPr>
          <a:xfrm>
            <a:off x="838200" y="165529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9801177"/>
      </p:ext>
    </p:extLst>
  </p:cSld>
  <p:clrMap bg1="lt1" tx1="dk1" bg2="lt2" tx2="dk2" accent1="accent1" accent2="accent2" accent3="accent3" accent4="accent4" accent5="accent5" accent6="accent6" hlink="hlink" folHlink="folHlink"/>
  <p:sldLayoutIdLst>
    <p:sldLayoutId id="2147483649" r:id="rId1"/>
    <p:sldLayoutId id="2147483700" r:id="rId2"/>
    <p:sldLayoutId id="2147483703" r:id="rId3"/>
    <p:sldLayoutId id="2147483686" r:id="rId4"/>
    <p:sldLayoutId id="2147483660" r:id="rId5"/>
    <p:sldLayoutId id="2147483695" r:id="rId6"/>
    <p:sldLayoutId id="2147483706" r:id="rId7"/>
    <p:sldLayoutId id="2147483696" r:id="rId8"/>
    <p:sldLayoutId id="2147483698" r:id="rId9"/>
    <p:sldLayoutId id="2147483687" r:id="rId10"/>
    <p:sldLayoutId id="2147483699" r:id="rId11"/>
    <p:sldLayoutId id="2147483663" r:id="rId12"/>
    <p:sldLayoutId id="2147483675" r:id="rId13"/>
    <p:sldLayoutId id="2147483681" r:id="rId14"/>
    <p:sldLayoutId id="2147483689" r:id="rId15"/>
    <p:sldLayoutId id="2147483666" r:id="rId16"/>
    <p:sldLayoutId id="2147483665" r:id="rId17"/>
    <p:sldLayoutId id="2147483704" r:id="rId18"/>
    <p:sldLayoutId id="2147483683" r:id="rId19"/>
    <p:sldLayoutId id="2147483677" r:id="rId20"/>
    <p:sldLayoutId id="2147483668" r:id="rId21"/>
    <p:sldLayoutId id="2147483680" r:id="rId22"/>
    <p:sldLayoutId id="2147483701" r:id="rId23"/>
    <p:sldLayoutId id="2147483682" r:id="rId24"/>
    <p:sldLayoutId id="2147483672" r:id="rId25"/>
    <p:sldLayoutId id="2147483690" r:id="rId26"/>
    <p:sldLayoutId id="2147483691" r:id="rId27"/>
    <p:sldLayoutId id="2147483692" r:id="rId28"/>
    <p:sldLayoutId id="2147483693" r:id="rId29"/>
    <p:sldLayoutId id="2147483674" r:id="rId30"/>
    <p:sldLayoutId id="2147483705" r:id="rId31"/>
    <p:sldLayoutId id="2147483697" r:id="rId32"/>
    <p:sldLayoutId id="2147483688" r:id="rId33"/>
    <p:sldLayoutId id="2147483694" r:id="rId34"/>
    <p:sldLayoutId id="2147483685" r:id="rId35"/>
    <p:sldLayoutId id="2147483684" r:id="rId36"/>
    <p:sldLayoutId id="2147483669" r:id="rId37"/>
    <p:sldLayoutId id="2147483671" r:id="rId38"/>
    <p:sldLayoutId id="2147483670" r:id="rId39"/>
    <p:sldLayoutId id="2147483661" r:id="rId40"/>
    <p:sldLayoutId id="2147483673" r:id="rId41"/>
    <p:sldLayoutId id="2147483664" r:id="rId42"/>
    <p:sldLayoutId id="2147483676" r:id="rId43"/>
    <p:sldLayoutId id="2147483678" r:id="rId44"/>
    <p:sldLayoutId id="2147483679" r:id="rId45"/>
    <p:sldLayoutId id="2147483702" r:id="rId46"/>
    <p:sldLayoutId id="2147483667" r:id="rId47"/>
  </p:sldLayoutIdLst>
  <p:txStyles>
    <p:titleStyle>
      <a:lvl1pPr algn="l" defTabSz="914400" rtl="0" eaLnBrk="1" latinLnBrk="0" hangingPunct="1">
        <a:lnSpc>
          <a:spcPts val="5280"/>
        </a:lnSpc>
        <a:spcBef>
          <a:spcPct val="0"/>
        </a:spcBef>
        <a:buNone/>
        <a:defRPr sz="4400" b="0" i="0" kern="1200">
          <a:solidFill>
            <a:schemeClr val="tx1"/>
          </a:solidFill>
          <a:latin typeface="Aptos Light" panose="020B0004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ptos Light" panose="020B00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37_75EFD6EB.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E40C0528-8D6E-CCA3-26F1-0E637E1A7E47}"/>
              </a:ext>
            </a:extLst>
          </p:cNvPr>
          <p:cNvSpPr>
            <a:spLocks noGrp="1"/>
          </p:cNvSpPr>
          <p:nvPr>
            <p:ph type="subTitle" idx="1"/>
          </p:nvPr>
        </p:nvSpPr>
        <p:spPr>
          <a:xfrm>
            <a:off x="838200" y="1613026"/>
            <a:ext cx="3967480" cy="482633"/>
          </a:xfrm>
        </p:spPr>
        <p:txBody>
          <a:bodyPr/>
          <a:lstStyle/>
          <a:p>
            <a:r>
              <a:rPr lang="en-US"/>
              <a:t>Blanchard Institute</a:t>
            </a:r>
          </a:p>
        </p:txBody>
      </p:sp>
      <p:sp>
        <p:nvSpPr>
          <p:cNvPr id="5" name="Text Placeholder 4">
            <a:extLst>
              <a:ext uri="{FF2B5EF4-FFF2-40B4-BE49-F238E27FC236}">
                <a16:creationId xmlns:a16="http://schemas.microsoft.com/office/drawing/2014/main" id="{B963B9D4-6588-4397-4748-FE20FA67E0B2}"/>
              </a:ext>
            </a:extLst>
          </p:cNvPr>
          <p:cNvSpPr>
            <a:spLocks noGrp="1"/>
          </p:cNvSpPr>
          <p:nvPr>
            <p:ph type="body" sz="quarter" idx="13"/>
          </p:nvPr>
        </p:nvSpPr>
        <p:spPr>
          <a:xfrm>
            <a:off x="5074443" y="1905607"/>
            <a:ext cx="2043113" cy="380104"/>
          </a:xfrm>
        </p:spPr>
        <p:txBody>
          <a:bodyPr/>
          <a:lstStyle/>
          <a:p>
            <a:r>
              <a:rPr lang="en-US"/>
              <a:t>April 8, 2025</a:t>
            </a:r>
          </a:p>
        </p:txBody>
      </p:sp>
      <p:sp>
        <p:nvSpPr>
          <p:cNvPr id="7" name="Text Placeholder 6">
            <a:extLst>
              <a:ext uri="{FF2B5EF4-FFF2-40B4-BE49-F238E27FC236}">
                <a16:creationId xmlns:a16="http://schemas.microsoft.com/office/drawing/2014/main" id="{4665B57F-59AC-DF14-42EE-F16410AA85D6}"/>
              </a:ext>
            </a:extLst>
          </p:cNvPr>
          <p:cNvSpPr>
            <a:spLocks noGrp="1"/>
          </p:cNvSpPr>
          <p:nvPr>
            <p:ph type="body" sz="quarter" idx="15"/>
          </p:nvPr>
        </p:nvSpPr>
        <p:spPr>
          <a:xfrm>
            <a:off x="838200" y="2641134"/>
            <a:ext cx="6912935" cy="1472454"/>
          </a:xfrm>
        </p:spPr>
        <p:txBody>
          <a:bodyPr/>
          <a:lstStyle/>
          <a:p>
            <a:r>
              <a:rPr lang="en-US"/>
              <a:t>Organic Social Media Report</a:t>
            </a:r>
          </a:p>
        </p:txBody>
      </p:sp>
    </p:spTree>
    <p:extLst>
      <p:ext uri="{BB962C8B-B14F-4D97-AF65-F5344CB8AC3E}">
        <p14:creationId xmlns:p14="http://schemas.microsoft.com/office/powerpoint/2010/main" val="143550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5D729-7416-7168-A635-8C1107009E5F}"/>
              </a:ext>
            </a:extLst>
          </p:cNvPr>
          <p:cNvSpPr>
            <a:spLocks noGrp="1"/>
          </p:cNvSpPr>
          <p:nvPr>
            <p:ph type="body" sz="quarter" idx="13"/>
          </p:nvPr>
        </p:nvSpPr>
        <p:spPr>
          <a:xfrm>
            <a:off x="471198" y="2960169"/>
            <a:ext cx="2736697" cy="1382623"/>
          </a:xfrm>
        </p:spPr>
        <p:txBody>
          <a:bodyPr/>
          <a:lstStyle/>
          <a:p>
            <a:r>
              <a:rPr lang="en-US"/>
              <a:t>Thank You</a:t>
            </a:r>
          </a:p>
        </p:txBody>
      </p:sp>
    </p:spTree>
    <p:extLst>
      <p:ext uri="{BB962C8B-B14F-4D97-AF65-F5344CB8AC3E}">
        <p14:creationId xmlns:p14="http://schemas.microsoft.com/office/powerpoint/2010/main" val="3640496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8113D2-6E83-65A9-927D-AAAC600A7099}"/>
              </a:ext>
            </a:extLst>
          </p:cNvPr>
          <p:cNvSpPr>
            <a:spLocks noGrp="1"/>
          </p:cNvSpPr>
          <p:nvPr>
            <p:ph type="body" sz="quarter" idx="13"/>
          </p:nvPr>
        </p:nvSpPr>
        <p:spPr>
          <a:xfrm>
            <a:off x="237564" y="262370"/>
            <a:ext cx="4311650" cy="231730"/>
          </a:xfrm>
        </p:spPr>
        <p:txBody>
          <a:bodyPr/>
          <a:lstStyle/>
          <a:p>
            <a:r>
              <a:rPr lang="en-US"/>
              <a:t>Quarterly Overview</a:t>
            </a:r>
          </a:p>
        </p:txBody>
      </p:sp>
      <p:pic>
        <p:nvPicPr>
          <p:cNvPr id="6" name="Picture 5" descr="A person with a chain around her neck&#10;&#10;Description automatically generated">
            <a:extLst>
              <a:ext uri="{FF2B5EF4-FFF2-40B4-BE49-F238E27FC236}">
                <a16:creationId xmlns:a16="http://schemas.microsoft.com/office/drawing/2014/main" id="{57A6EEA8-DA23-22B6-2017-D03155281605}"/>
              </a:ext>
            </a:extLst>
          </p:cNvPr>
          <p:cNvPicPr>
            <a:picLocks noChangeAspect="1"/>
          </p:cNvPicPr>
          <p:nvPr/>
        </p:nvPicPr>
        <p:blipFill rotWithShape="1">
          <a:blip r:embed="rId2"/>
          <a:srcRect l="378" t="22168" r="11800" b="19347"/>
          <a:stretch/>
        </p:blipFill>
        <p:spPr>
          <a:xfrm>
            <a:off x="9958388" y="4714875"/>
            <a:ext cx="1934736" cy="1932655"/>
          </a:xfrm>
          <a:prstGeom prst="ellipse">
            <a:avLst/>
          </a:prstGeom>
        </p:spPr>
      </p:pic>
      <p:sp>
        <p:nvSpPr>
          <p:cNvPr id="15" name="Text Placeholder 3">
            <a:extLst>
              <a:ext uri="{FF2B5EF4-FFF2-40B4-BE49-F238E27FC236}">
                <a16:creationId xmlns:a16="http://schemas.microsoft.com/office/drawing/2014/main" id="{E3F7799F-2748-0D62-AE7E-FC0665539D40}"/>
              </a:ext>
            </a:extLst>
          </p:cNvPr>
          <p:cNvSpPr txBox="1">
            <a:spLocks/>
          </p:cNvSpPr>
          <p:nvPr/>
        </p:nvSpPr>
        <p:spPr>
          <a:xfrm>
            <a:off x="2660212" y="2257397"/>
            <a:ext cx="6871575" cy="3484608"/>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bg1"/>
                </a:solidFill>
                <a:latin typeface="Aptos" panose="020B00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50" b="0" i="0" kern="1200">
                <a:solidFill>
                  <a:schemeClr val="bg1"/>
                </a:solidFill>
                <a:latin typeface="Aptos Light" panose="020B00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50" b="0" i="0" kern="1200">
                <a:solidFill>
                  <a:schemeClr val="bg1"/>
                </a:solidFill>
                <a:latin typeface="Aptos Light" panose="020B00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50" b="0" i="0" kern="1200">
                <a:solidFill>
                  <a:schemeClr val="bg1"/>
                </a:solidFill>
                <a:latin typeface="Aptos Light" panose="020B00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50" b="0" i="0" kern="1200">
                <a:solidFill>
                  <a:schemeClr val="bg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a:latin typeface="+mn-lt"/>
                <a:cs typeface="Arial"/>
              </a:rPr>
              <a:t>In Q1, The Blanchard Institute and Snapshot expanded their partnership to include the production of organic social media content. After three months, we’ve accomplished the following:</a:t>
            </a:r>
            <a:endParaRPr lang="en-US" b="0"/>
          </a:p>
          <a:p>
            <a:pPr marL="285750" indent="-285750">
              <a:buFont typeface="Arial"/>
              <a:buChar char="•"/>
            </a:pPr>
            <a:r>
              <a:rPr lang="en-US" sz="1800" b="0">
                <a:latin typeface="+mn-lt"/>
                <a:cs typeface="Arial"/>
              </a:rPr>
              <a:t>Facebook clicks increased by 95%</a:t>
            </a:r>
            <a:endParaRPr lang="en-US" b="0"/>
          </a:p>
          <a:p>
            <a:pPr marL="285750" indent="-285750">
              <a:buFont typeface="Arial"/>
              <a:buChar char="•"/>
            </a:pPr>
            <a:r>
              <a:rPr lang="en-US" sz="1800" b="0">
                <a:latin typeface="+mn-lt"/>
                <a:cs typeface="Arial"/>
              </a:rPr>
              <a:t>Facebook impressions increased by 30%</a:t>
            </a:r>
            <a:endParaRPr lang="en-US" b="0"/>
          </a:p>
          <a:p>
            <a:pPr marL="285750" indent="-285750">
              <a:buFont typeface="Arial"/>
              <a:buChar char="•"/>
            </a:pPr>
            <a:r>
              <a:rPr lang="en-US" sz="1800" b="0">
                <a:latin typeface="+mn-lt"/>
                <a:cs typeface="Arial"/>
              </a:rPr>
              <a:t>Instagram engagements increased by more than 2,000%</a:t>
            </a:r>
            <a:endParaRPr lang="en-US" b="0"/>
          </a:p>
          <a:p>
            <a:pPr marL="285750" indent="-285750">
              <a:buFont typeface="Arial"/>
              <a:buChar char="•"/>
            </a:pPr>
            <a:r>
              <a:rPr lang="en-US" sz="1800" b="0">
                <a:latin typeface="+mn-lt"/>
                <a:cs typeface="Arial"/>
              </a:rPr>
              <a:t>Instagram engagement rate increased by more than 600%</a:t>
            </a:r>
            <a:endParaRPr lang="en-US" b="0"/>
          </a:p>
          <a:p>
            <a:pPr marL="285750" indent="-285750">
              <a:buFont typeface="Arial"/>
              <a:buChar char="•"/>
            </a:pPr>
            <a:r>
              <a:rPr lang="en-US" sz="1800" b="0">
                <a:latin typeface="+mn-lt"/>
                <a:cs typeface="Arial"/>
              </a:rPr>
              <a:t>LinkedIn clicks increased by more than 980%</a:t>
            </a:r>
            <a:endParaRPr lang="en-US" b="0"/>
          </a:p>
          <a:p>
            <a:pPr marL="285750" indent="-285750">
              <a:buFont typeface="Arial"/>
              <a:buChar char="•"/>
            </a:pPr>
            <a:r>
              <a:rPr lang="en-US" sz="1800" b="0">
                <a:latin typeface="+mn-lt"/>
                <a:cs typeface="Arial"/>
              </a:rPr>
              <a:t>LinkedIn engagements increased by more than 1,000%</a:t>
            </a:r>
            <a:endParaRPr lang="en-US" b="0"/>
          </a:p>
          <a:p>
            <a:endParaRPr lang="en-US" sz="1800">
              <a:latin typeface="+mn-lt"/>
              <a:cs typeface="Arial"/>
            </a:endParaRPr>
          </a:p>
        </p:txBody>
      </p:sp>
    </p:spTree>
    <p:extLst>
      <p:ext uri="{BB962C8B-B14F-4D97-AF65-F5344CB8AC3E}">
        <p14:creationId xmlns:p14="http://schemas.microsoft.com/office/powerpoint/2010/main" val="209159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1F79F-14D9-34D8-C8D4-F53DED4E6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63109-C809-E48C-9088-7B557237F6D9}"/>
              </a:ext>
            </a:extLst>
          </p:cNvPr>
          <p:cNvSpPr>
            <a:spLocks noGrp="1"/>
          </p:cNvSpPr>
          <p:nvPr>
            <p:ph type="ctrTitle"/>
          </p:nvPr>
        </p:nvSpPr>
        <p:spPr>
          <a:xfrm>
            <a:off x="371591" y="521163"/>
            <a:ext cx="7281065" cy="594971"/>
          </a:xfrm>
        </p:spPr>
        <p:txBody>
          <a:bodyPr/>
          <a:lstStyle/>
          <a:p>
            <a:r>
              <a:rPr lang="en-US" b="1">
                <a:latin typeface="+mn-lt"/>
              </a:rPr>
              <a:t>Facebook Performance &amp; Analysis</a:t>
            </a:r>
          </a:p>
        </p:txBody>
      </p:sp>
      <p:sp>
        <p:nvSpPr>
          <p:cNvPr id="3" name="Text Placeholder 2">
            <a:extLst>
              <a:ext uri="{FF2B5EF4-FFF2-40B4-BE49-F238E27FC236}">
                <a16:creationId xmlns:a16="http://schemas.microsoft.com/office/drawing/2014/main" id="{7DFB910F-4CAD-492F-3962-E8FC6AB9357C}"/>
              </a:ext>
            </a:extLst>
          </p:cNvPr>
          <p:cNvSpPr>
            <a:spLocks noGrp="1"/>
          </p:cNvSpPr>
          <p:nvPr>
            <p:ph type="body" sz="quarter" idx="15"/>
          </p:nvPr>
        </p:nvSpPr>
        <p:spPr>
          <a:xfrm>
            <a:off x="570066" y="1846016"/>
            <a:ext cx="4656680" cy="3913315"/>
          </a:xfrm>
        </p:spPr>
        <p:txBody>
          <a:bodyPr vert="horz" wrap="square" lIns="91440" tIns="45720" rIns="91440" bIns="45720" rtlCol="0" anchor="t">
            <a:spAutoFit/>
          </a:bodyPr>
          <a:lstStyle/>
          <a:p>
            <a:pPr>
              <a:buFont typeface="Arial" panose="020B0604020202020204" pitchFamily="34" charset="0"/>
              <a:buChar char="•"/>
            </a:pPr>
            <a:r>
              <a:rPr lang="en-US">
                <a:solidFill>
                  <a:schemeClr val="tx1">
                    <a:lumMod val="50000"/>
                    <a:lumOff val="50000"/>
                  </a:schemeClr>
                </a:solidFill>
                <a:latin typeface="Aptos"/>
              </a:rPr>
              <a:t> </a:t>
            </a:r>
            <a:r>
              <a:rPr lang="en-US" sz="1600">
                <a:solidFill>
                  <a:schemeClr val="tx1">
                    <a:lumMod val="50000"/>
                    <a:lumOff val="50000"/>
                  </a:schemeClr>
                </a:solidFill>
                <a:latin typeface="Aptos"/>
              </a:rPr>
              <a:t>On Facebook, ther</a:t>
            </a:r>
            <a:r>
              <a:rPr lang="en-US">
                <a:solidFill>
                  <a:schemeClr val="tx1">
                    <a:lumMod val="50000"/>
                    <a:lumOff val="50000"/>
                  </a:schemeClr>
                </a:solidFill>
                <a:latin typeface="Aptos"/>
              </a:rPr>
              <a:t>e was a 17% decrease in published posts, which limits opportunities to generate engagement and impressions—as reflected in the data.</a:t>
            </a:r>
          </a:p>
          <a:p>
            <a:pPr>
              <a:buFont typeface="Arial" panose="020B0604020202020204" pitchFamily="34" charset="0"/>
              <a:buChar char="•"/>
            </a:pPr>
            <a:r>
              <a:rPr lang="en-US">
                <a:solidFill>
                  <a:schemeClr val="tx1">
                    <a:lumMod val="50000"/>
                    <a:lumOff val="50000"/>
                  </a:schemeClr>
                </a:solidFill>
                <a:latin typeface="Aptos"/>
              </a:rPr>
              <a:t> When impressions increase but engagement declines, it's natural for overall engagement to follow suit.</a:t>
            </a:r>
          </a:p>
          <a:p>
            <a:pPr>
              <a:buFont typeface="Arial" panose="020B0604020202020204" pitchFamily="34" charset="0"/>
              <a:buChar char="•"/>
            </a:pPr>
            <a:r>
              <a:rPr lang="en-US">
                <a:solidFill>
                  <a:schemeClr val="tx1">
                    <a:lumMod val="50000"/>
                    <a:lumOff val="50000"/>
                  </a:schemeClr>
                </a:solidFill>
                <a:latin typeface="Aptos"/>
              </a:rPr>
              <a:t> However, it's important to stay focused. Impressions and clicks have both increased significantly. From this data set, we can infer that more users are seeing our content and clicking for more information. While not everyone who sees our content is engaging with it, we’re still growing our audience.</a:t>
            </a:r>
          </a:p>
          <a:p>
            <a:pPr marL="285750" indent="-285750">
              <a:lnSpc>
                <a:spcPct val="150000"/>
              </a:lnSpc>
              <a:buFont typeface="Arial" panose="020B0604020202020204" pitchFamily="34" charset="0"/>
              <a:buChar char="•"/>
            </a:pPr>
            <a:endParaRPr lang="en-US">
              <a:solidFill>
                <a:schemeClr val="tx1">
                  <a:lumMod val="50000"/>
                  <a:lumOff val="50000"/>
                </a:schemeClr>
              </a:solidFill>
              <a:latin typeface="+mn-lt"/>
            </a:endParaRPr>
          </a:p>
        </p:txBody>
      </p:sp>
      <p:graphicFrame>
        <p:nvGraphicFramePr>
          <p:cNvPr id="4" name="Table 3">
            <a:extLst>
              <a:ext uri="{FF2B5EF4-FFF2-40B4-BE49-F238E27FC236}">
                <a16:creationId xmlns:a16="http://schemas.microsoft.com/office/drawing/2014/main" id="{CD323E5D-F13D-B6C8-005A-DD7AF8B981D6}"/>
              </a:ext>
            </a:extLst>
          </p:cNvPr>
          <p:cNvGraphicFramePr>
            <a:graphicFrameLocks noGrp="1"/>
          </p:cNvGraphicFramePr>
          <p:nvPr>
            <p:extLst>
              <p:ext uri="{D42A27DB-BD31-4B8C-83A1-F6EECF244321}">
                <p14:modId xmlns:p14="http://schemas.microsoft.com/office/powerpoint/2010/main" val="3841770007"/>
              </p:ext>
            </p:extLst>
          </p:nvPr>
        </p:nvGraphicFramePr>
        <p:xfrm>
          <a:off x="6257809" y="1414807"/>
          <a:ext cx="4466772" cy="4765040"/>
        </p:xfrm>
        <a:graphic>
          <a:graphicData uri="http://schemas.openxmlformats.org/drawingml/2006/table">
            <a:tbl>
              <a:tblPr firstRow="1" bandRow="1">
                <a:tableStyleId>{85BE263C-DBD7-4A20-BB59-AAB30ACAA65A}</a:tableStyleId>
              </a:tblPr>
              <a:tblGrid>
                <a:gridCol w="2233386">
                  <a:extLst>
                    <a:ext uri="{9D8B030D-6E8A-4147-A177-3AD203B41FA5}">
                      <a16:colId xmlns:a16="http://schemas.microsoft.com/office/drawing/2014/main" val="2847192339"/>
                    </a:ext>
                  </a:extLst>
                </a:gridCol>
                <a:gridCol w="2233386">
                  <a:extLst>
                    <a:ext uri="{9D8B030D-6E8A-4147-A177-3AD203B41FA5}">
                      <a16:colId xmlns:a16="http://schemas.microsoft.com/office/drawing/2014/main" val="1939181274"/>
                    </a:ext>
                  </a:extLst>
                </a:gridCol>
              </a:tblGrid>
              <a:tr h="680720">
                <a:tc>
                  <a:txBody>
                    <a:bodyPr/>
                    <a:lstStyle/>
                    <a:p>
                      <a:pPr algn="ctr"/>
                      <a:r>
                        <a:rPr lang="en-US"/>
                        <a:t>KPI</a:t>
                      </a:r>
                    </a:p>
                  </a:txBody>
                  <a:tcPr/>
                </a:tc>
                <a:tc>
                  <a:txBody>
                    <a:bodyPr/>
                    <a:lstStyle/>
                    <a:p>
                      <a:pPr algn="ctr"/>
                      <a:r>
                        <a:rPr lang="en-US"/>
                        <a:t>Q4 Performance</a:t>
                      </a:r>
                    </a:p>
                  </a:txBody>
                  <a:tcPr/>
                </a:tc>
                <a:extLst>
                  <a:ext uri="{0D108BD9-81ED-4DB2-BD59-A6C34878D82A}">
                    <a16:rowId xmlns:a16="http://schemas.microsoft.com/office/drawing/2014/main" val="786682349"/>
                  </a:ext>
                </a:extLst>
              </a:tr>
              <a:tr h="680720">
                <a:tc>
                  <a:txBody>
                    <a:bodyPr/>
                    <a:lstStyle/>
                    <a:p>
                      <a:pPr algn="ctr"/>
                      <a:r>
                        <a:rPr lang="en-US"/>
                        <a:t>Published Posts</a:t>
                      </a:r>
                    </a:p>
                  </a:txBody>
                  <a:tcPr/>
                </a:tc>
                <a:tc>
                  <a:txBody>
                    <a:bodyPr/>
                    <a:lstStyle/>
                    <a:p>
                      <a:pPr algn="ctr"/>
                      <a:r>
                        <a:rPr lang="en-US"/>
                        <a:t>52 </a:t>
                      </a:r>
                      <a:r>
                        <a:rPr lang="en-US">
                          <a:solidFill>
                            <a:srgbClr val="FF0000"/>
                          </a:solidFill>
                        </a:rPr>
                        <a:t>(-17.5%)</a:t>
                      </a:r>
                    </a:p>
                  </a:txBody>
                  <a:tcPr/>
                </a:tc>
                <a:extLst>
                  <a:ext uri="{0D108BD9-81ED-4DB2-BD59-A6C34878D82A}">
                    <a16:rowId xmlns:a16="http://schemas.microsoft.com/office/drawing/2014/main" val="2305292303"/>
                  </a:ext>
                </a:extLst>
              </a:tr>
              <a:tr h="680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Audience Growth</a:t>
                      </a:r>
                    </a:p>
                    <a:p>
                      <a:pPr algn="ctr"/>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2,246 </a:t>
                      </a:r>
                      <a:r>
                        <a:rPr lang="en-US">
                          <a:solidFill>
                            <a:srgbClr val="00B050"/>
                          </a:solidFill>
                        </a:rPr>
                        <a:t>(+2.2%)</a:t>
                      </a:r>
                    </a:p>
                    <a:p>
                      <a:pPr algn="ctr"/>
                      <a:endParaRPr lang="en-US"/>
                    </a:p>
                  </a:txBody>
                  <a:tcPr/>
                </a:tc>
                <a:extLst>
                  <a:ext uri="{0D108BD9-81ED-4DB2-BD59-A6C34878D82A}">
                    <a16:rowId xmlns:a16="http://schemas.microsoft.com/office/drawing/2014/main" val="4061158505"/>
                  </a:ext>
                </a:extLst>
              </a:tr>
              <a:tr h="680720">
                <a:tc>
                  <a:txBody>
                    <a:bodyPr/>
                    <a:lstStyle/>
                    <a:p>
                      <a:pPr algn="ctr"/>
                      <a:r>
                        <a:rPr lang="en-US"/>
                        <a:t>Total Engagements</a:t>
                      </a:r>
                    </a:p>
                  </a:txBody>
                  <a:tcPr/>
                </a:tc>
                <a:tc>
                  <a:txBody>
                    <a:bodyPr/>
                    <a:lstStyle/>
                    <a:p>
                      <a:pPr algn="ctr"/>
                      <a:r>
                        <a:rPr lang="en-US"/>
                        <a:t>1,472 </a:t>
                      </a:r>
                      <a:r>
                        <a:rPr lang="en-US">
                          <a:solidFill>
                            <a:srgbClr val="FF0000"/>
                          </a:solidFill>
                        </a:rPr>
                        <a:t>(-55.8%)</a:t>
                      </a:r>
                    </a:p>
                  </a:txBody>
                  <a:tcPr/>
                </a:tc>
                <a:extLst>
                  <a:ext uri="{0D108BD9-81ED-4DB2-BD59-A6C34878D82A}">
                    <a16:rowId xmlns:a16="http://schemas.microsoft.com/office/drawing/2014/main" val="3901223308"/>
                  </a:ext>
                </a:extLst>
              </a:tr>
              <a:tr h="680720">
                <a:tc>
                  <a:txBody>
                    <a:bodyPr/>
                    <a:lstStyle/>
                    <a:p>
                      <a:pPr algn="ctr"/>
                      <a:r>
                        <a:rPr lang="en-US"/>
                        <a:t>Clicks</a:t>
                      </a:r>
                    </a:p>
                  </a:txBody>
                  <a:tcPr/>
                </a:tc>
                <a:tc>
                  <a:txBody>
                    <a:bodyPr/>
                    <a:lstStyle/>
                    <a:p>
                      <a:pPr algn="ctr"/>
                      <a:r>
                        <a:rPr lang="en-US"/>
                        <a:t>41 </a:t>
                      </a:r>
                      <a:r>
                        <a:rPr lang="en-US">
                          <a:solidFill>
                            <a:srgbClr val="00B050"/>
                          </a:solidFill>
                        </a:rPr>
                        <a:t>(+95.2%)</a:t>
                      </a:r>
                    </a:p>
                  </a:txBody>
                  <a:tcPr/>
                </a:tc>
                <a:extLst>
                  <a:ext uri="{0D108BD9-81ED-4DB2-BD59-A6C34878D82A}">
                    <a16:rowId xmlns:a16="http://schemas.microsoft.com/office/drawing/2014/main" val="1806075042"/>
                  </a:ext>
                </a:extLst>
              </a:tr>
              <a:tr h="680720">
                <a:tc>
                  <a:txBody>
                    <a:bodyPr/>
                    <a:lstStyle/>
                    <a:p>
                      <a:pPr algn="ctr"/>
                      <a:r>
                        <a:rPr lang="en-US"/>
                        <a:t>Impressions</a:t>
                      </a:r>
                    </a:p>
                  </a:txBody>
                  <a:tcPr/>
                </a:tc>
                <a:tc>
                  <a:txBody>
                    <a:bodyPr/>
                    <a:lstStyle/>
                    <a:p>
                      <a:pPr algn="ctr"/>
                      <a:r>
                        <a:rPr lang="en-US"/>
                        <a:t>65,834 </a:t>
                      </a:r>
                      <a:r>
                        <a:rPr lang="en-US">
                          <a:solidFill>
                            <a:srgbClr val="00B050"/>
                          </a:solidFill>
                        </a:rPr>
                        <a:t>(+30%)</a:t>
                      </a:r>
                    </a:p>
                  </a:txBody>
                  <a:tcPr/>
                </a:tc>
                <a:extLst>
                  <a:ext uri="{0D108BD9-81ED-4DB2-BD59-A6C34878D82A}">
                    <a16:rowId xmlns:a16="http://schemas.microsoft.com/office/drawing/2014/main" val="2275397662"/>
                  </a:ext>
                </a:extLst>
              </a:tr>
              <a:tr h="680720">
                <a:tc>
                  <a:txBody>
                    <a:bodyPr/>
                    <a:lstStyle/>
                    <a:p>
                      <a:pPr algn="ctr"/>
                      <a:r>
                        <a:rPr lang="en-US"/>
                        <a:t>Engagement Rate</a:t>
                      </a:r>
                    </a:p>
                  </a:txBody>
                  <a:tcPr/>
                </a:tc>
                <a:tc>
                  <a:txBody>
                    <a:bodyPr/>
                    <a:lstStyle/>
                    <a:p>
                      <a:pPr algn="ctr"/>
                      <a:r>
                        <a:rPr lang="en-US"/>
                        <a:t>2.2% </a:t>
                      </a:r>
                      <a:r>
                        <a:rPr lang="en-US">
                          <a:solidFill>
                            <a:srgbClr val="FF0000"/>
                          </a:solidFill>
                        </a:rPr>
                        <a:t>(-65%)</a:t>
                      </a:r>
                    </a:p>
                  </a:txBody>
                  <a:tcPr/>
                </a:tc>
                <a:extLst>
                  <a:ext uri="{0D108BD9-81ED-4DB2-BD59-A6C34878D82A}">
                    <a16:rowId xmlns:a16="http://schemas.microsoft.com/office/drawing/2014/main" val="1357945261"/>
                  </a:ext>
                </a:extLst>
              </a:tr>
            </a:tbl>
          </a:graphicData>
        </a:graphic>
      </p:graphicFrame>
    </p:spTree>
    <p:extLst>
      <p:ext uri="{BB962C8B-B14F-4D97-AF65-F5344CB8AC3E}">
        <p14:creationId xmlns:p14="http://schemas.microsoft.com/office/powerpoint/2010/main" val="286128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ED54401D-231D-28CF-F8E4-AAC244C820A5}"/>
              </a:ext>
            </a:extLst>
          </p:cNvPr>
          <p:cNvSpPr>
            <a:spLocks noGrp="1"/>
          </p:cNvSpPr>
          <p:nvPr>
            <p:ph type="body" sz="quarter" idx="13"/>
          </p:nvPr>
        </p:nvSpPr>
        <p:spPr/>
        <p:txBody>
          <a:bodyPr/>
          <a:lstStyle/>
          <a:p>
            <a:r>
              <a:rPr lang="en-US" b="1"/>
              <a:t>Top Facebook Posts</a:t>
            </a:r>
          </a:p>
        </p:txBody>
      </p:sp>
      <p:pic>
        <p:nvPicPr>
          <p:cNvPr id="3" name="Picture 2" descr="Screens screenshot of a phone&#10;&#10;AI-generated content may be incorrect.">
            <a:extLst>
              <a:ext uri="{FF2B5EF4-FFF2-40B4-BE49-F238E27FC236}">
                <a16:creationId xmlns:a16="http://schemas.microsoft.com/office/drawing/2014/main" id="{951E4812-9E07-6416-4A10-CA147572EE9C}"/>
              </a:ext>
            </a:extLst>
          </p:cNvPr>
          <p:cNvPicPr>
            <a:picLocks noChangeAspect="1"/>
          </p:cNvPicPr>
          <p:nvPr/>
        </p:nvPicPr>
        <p:blipFill>
          <a:blip r:embed="rId2"/>
          <a:stretch>
            <a:fillRect/>
          </a:stretch>
        </p:blipFill>
        <p:spPr>
          <a:xfrm>
            <a:off x="1005550" y="1414932"/>
            <a:ext cx="10180900" cy="4028136"/>
          </a:xfrm>
          <a:prstGeom prst="rect">
            <a:avLst/>
          </a:prstGeom>
        </p:spPr>
      </p:pic>
    </p:spTree>
    <p:extLst>
      <p:ext uri="{BB962C8B-B14F-4D97-AF65-F5344CB8AC3E}">
        <p14:creationId xmlns:p14="http://schemas.microsoft.com/office/powerpoint/2010/main" val="3200379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00B56-1B03-8595-6AA9-F7CF1FEFE4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510924-4E05-0C43-8456-C227B8426874}"/>
              </a:ext>
            </a:extLst>
          </p:cNvPr>
          <p:cNvSpPr>
            <a:spLocks noGrp="1"/>
          </p:cNvSpPr>
          <p:nvPr>
            <p:ph type="ctrTitle"/>
          </p:nvPr>
        </p:nvSpPr>
        <p:spPr>
          <a:xfrm>
            <a:off x="371591" y="521163"/>
            <a:ext cx="7281065" cy="594971"/>
          </a:xfrm>
        </p:spPr>
        <p:txBody>
          <a:bodyPr/>
          <a:lstStyle/>
          <a:p>
            <a:r>
              <a:rPr lang="en-US" b="1">
                <a:latin typeface="+mn-lt"/>
              </a:rPr>
              <a:t>Instagram Performance &amp; Analysis</a:t>
            </a:r>
          </a:p>
        </p:txBody>
      </p:sp>
      <p:sp>
        <p:nvSpPr>
          <p:cNvPr id="3" name="Text Placeholder 2">
            <a:extLst>
              <a:ext uri="{FF2B5EF4-FFF2-40B4-BE49-F238E27FC236}">
                <a16:creationId xmlns:a16="http://schemas.microsoft.com/office/drawing/2014/main" id="{E8ED599A-61A9-1895-73A3-3F9A2BBA07F3}"/>
              </a:ext>
            </a:extLst>
          </p:cNvPr>
          <p:cNvSpPr>
            <a:spLocks noGrp="1"/>
          </p:cNvSpPr>
          <p:nvPr>
            <p:ph type="body" sz="quarter" idx="15"/>
          </p:nvPr>
        </p:nvSpPr>
        <p:spPr>
          <a:xfrm>
            <a:off x="664579" y="1715908"/>
            <a:ext cx="4597610" cy="3913315"/>
          </a:xfrm>
        </p:spPr>
        <p:txBody>
          <a:bodyPr vert="horz" wrap="square" lIns="91440" tIns="45720" rIns="91440" bIns="45720" rtlCol="0" anchor="t">
            <a:spAutoFit/>
          </a:bodyPr>
          <a:lstStyle/>
          <a:p>
            <a:pPr>
              <a:buFont typeface="Arial" panose="020B0604020202020204" pitchFamily="34" charset="0"/>
              <a:buChar char="•"/>
            </a:pPr>
            <a:r>
              <a:rPr lang="en-US">
                <a:solidFill>
                  <a:schemeClr val="tx1">
                    <a:lumMod val="50000"/>
                    <a:lumOff val="50000"/>
                  </a:schemeClr>
                </a:solidFill>
                <a:latin typeface="Aptos"/>
              </a:rPr>
              <a:t>  On Instagram, we experienced the positive effects of increased post volume and activity. With more opportunities to generate engagement and impressions, we’ve capitalized—improving performance across all indicators.</a:t>
            </a:r>
          </a:p>
          <a:p>
            <a:pPr>
              <a:buFont typeface="Arial" panose="020B0604020202020204" pitchFamily="34" charset="0"/>
              <a:buChar char="•"/>
            </a:pPr>
            <a:r>
              <a:rPr lang="en-US">
                <a:solidFill>
                  <a:schemeClr val="tx1">
                    <a:lumMod val="50000"/>
                    <a:lumOff val="50000"/>
                  </a:schemeClr>
                </a:solidFill>
                <a:latin typeface="Aptos"/>
              </a:rPr>
              <a:t>  Note the relationship between engagements, impressions, and engagement rate. Unlike Facebook, our content is not only being seen by many users but is also driving higher levels of interaction. That’s why our engagement rate has skyrocketed.</a:t>
            </a:r>
          </a:p>
          <a:p>
            <a:pPr>
              <a:buFont typeface="Arial" panose="020B0604020202020204" pitchFamily="34" charset="0"/>
              <a:buChar char="•"/>
            </a:pPr>
            <a:r>
              <a:rPr lang="en-US">
                <a:solidFill>
                  <a:schemeClr val="tx1">
                    <a:lumMod val="50000"/>
                    <a:lumOff val="50000"/>
                  </a:schemeClr>
                </a:solidFill>
                <a:latin typeface="Aptos"/>
              </a:rPr>
              <a:t>  With explosive growth like this, we can expect results to level out in Q2—especially if post volume decreases.</a:t>
            </a:r>
          </a:p>
          <a:p>
            <a:pPr marL="285750" indent="-285750">
              <a:lnSpc>
                <a:spcPct val="150000"/>
              </a:lnSpc>
              <a:buFont typeface="Arial" panose="020B0604020202020204" pitchFamily="34" charset="0"/>
              <a:buChar char="•"/>
            </a:pPr>
            <a:endParaRPr lang="en-US">
              <a:solidFill>
                <a:schemeClr val="tx1">
                  <a:lumMod val="50000"/>
                  <a:lumOff val="50000"/>
                </a:schemeClr>
              </a:solidFill>
              <a:latin typeface="+mn-lt"/>
            </a:endParaRPr>
          </a:p>
        </p:txBody>
      </p:sp>
      <p:graphicFrame>
        <p:nvGraphicFramePr>
          <p:cNvPr id="4" name="Table 3">
            <a:extLst>
              <a:ext uri="{FF2B5EF4-FFF2-40B4-BE49-F238E27FC236}">
                <a16:creationId xmlns:a16="http://schemas.microsoft.com/office/drawing/2014/main" id="{A1650121-0FD8-C3BF-5E72-3F9C6D0CC3DE}"/>
              </a:ext>
            </a:extLst>
          </p:cNvPr>
          <p:cNvGraphicFramePr>
            <a:graphicFrameLocks noGrp="1"/>
          </p:cNvGraphicFramePr>
          <p:nvPr>
            <p:extLst>
              <p:ext uri="{D42A27DB-BD31-4B8C-83A1-F6EECF244321}">
                <p14:modId xmlns:p14="http://schemas.microsoft.com/office/powerpoint/2010/main" val="2551191916"/>
              </p:ext>
            </p:extLst>
          </p:nvPr>
        </p:nvGraphicFramePr>
        <p:xfrm>
          <a:off x="6257809" y="1414807"/>
          <a:ext cx="4466772" cy="4084320"/>
        </p:xfrm>
        <a:graphic>
          <a:graphicData uri="http://schemas.openxmlformats.org/drawingml/2006/table">
            <a:tbl>
              <a:tblPr firstRow="1" bandRow="1">
                <a:tableStyleId>{85BE263C-DBD7-4A20-BB59-AAB30ACAA65A}</a:tableStyleId>
              </a:tblPr>
              <a:tblGrid>
                <a:gridCol w="2233386">
                  <a:extLst>
                    <a:ext uri="{9D8B030D-6E8A-4147-A177-3AD203B41FA5}">
                      <a16:colId xmlns:a16="http://schemas.microsoft.com/office/drawing/2014/main" val="2847192339"/>
                    </a:ext>
                  </a:extLst>
                </a:gridCol>
                <a:gridCol w="2233386">
                  <a:extLst>
                    <a:ext uri="{9D8B030D-6E8A-4147-A177-3AD203B41FA5}">
                      <a16:colId xmlns:a16="http://schemas.microsoft.com/office/drawing/2014/main" val="1939181274"/>
                    </a:ext>
                  </a:extLst>
                </a:gridCol>
              </a:tblGrid>
              <a:tr h="680720">
                <a:tc>
                  <a:txBody>
                    <a:bodyPr/>
                    <a:lstStyle/>
                    <a:p>
                      <a:pPr algn="ctr"/>
                      <a:r>
                        <a:rPr lang="en-US"/>
                        <a:t>KPI</a:t>
                      </a:r>
                    </a:p>
                  </a:txBody>
                  <a:tcPr/>
                </a:tc>
                <a:tc>
                  <a:txBody>
                    <a:bodyPr/>
                    <a:lstStyle/>
                    <a:p>
                      <a:pPr algn="ctr"/>
                      <a:r>
                        <a:rPr lang="en-US"/>
                        <a:t>Q4 Performance</a:t>
                      </a:r>
                    </a:p>
                  </a:txBody>
                  <a:tcPr/>
                </a:tc>
                <a:extLst>
                  <a:ext uri="{0D108BD9-81ED-4DB2-BD59-A6C34878D82A}">
                    <a16:rowId xmlns:a16="http://schemas.microsoft.com/office/drawing/2014/main" val="786682349"/>
                  </a:ext>
                </a:extLst>
              </a:tr>
              <a:tr h="680720">
                <a:tc>
                  <a:txBody>
                    <a:bodyPr/>
                    <a:lstStyle/>
                    <a:p>
                      <a:pPr algn="ctr"/>
                      <a:r>
                        <a:rPr lang="en-US"/>
                        <a:t>Published Posts</a:t>
                      </a:r>
                    </a:p>
                  </a:txBody>
                  <a:tcPr/>
                </a:tc>
                <a:tc>
                  <a:txBody>
                    <a:bodyPr/>
                    <a:lstStyle/>
                    <a:p>
                      <a:pPr algn="ctr"/>
                      <a:r>
                        <a:rPr lang="en-US"/>
                        <a:t>45 </a:t>
                      </a:r>
                      <a:r>
                        <a:rPr lang="en-US">
                          <a:solidFill>
                            <a:srgbClr val="00B050"/>
                          </a:solidFill>
                        </a:rPr>
                        <a:t>(+2,150)</a:t>
                      </a:r>
                    </a:p>
                  </a:txBody>
                  <a:tcPr/>
                </a:tc>
                <a:extLst>
                  <a:ext uri="{0D108BD9-81ED-4DB2-BD59-A6C34878D82A}">
                    <a16:rowId xmlns:a16="http://schemas.microsoft.com/office/drawing/2014/main" val="2305292303"/>
                  </a:ext>
                </a:extLst>
              </a:tr>
              <a:tr h="680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Audience Growth</a:t>
                      </a:r>
                    </a:p>
                    <a:p>
                      <a:pPr algn="ctr"/>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746 </a:t>
                      </a:r>
                      <a:r>
                        <a:rPr lang="en-US">
                          <a:solidFill>
                            <a:srgbClr val="00B050"/>
                          </a:solidFill>
                        </a:rPr>
                        <a:t>(+1.57%)</a:t>
                      </a:r>
                    </a:p>
                    <a:p>
                      <a:pPr algn="ctr"/>
                      <a:endParaRPr lang="en-US"/>
                    </a:p>
                  </a:txBody>
                  <a:tcPr/>
                </a:tc>
                <a:extLst>
                  <a:ext uri="{0D108BD9-81ED-4DB2-BD59-A6C34878D82A}">
                    <a16:rowId xmlns:a16="http://schemas.microsoft.com/office/drawing/2014/main" val="4061158505"/>
                  </a:ext>
                </a:extLst>
              </a:tr>
              <a:tr h="680720">
                <a:tc>
                  <a:txBody>
                    <a:bodyPr/>
                    <a:lstStyle/>
                    <a:p>
                      <a:pPr algn="ctr"/>
                      <a:r>
                        <a:rPr lang="en-US"/>
                        <a:t>Total Engagements</a:t>
                      </a:r>
                    </a:p>
                  </a:txBody>
                  <a:tcPr/>
                </a:tc>
                <a:tc>
                  <a:txBody>
                    <a:bodyPr/>
                    <a:lstStyle/>
                    <a:p>
                      <a:pPr algn="ctr"/>
                      <a:r>
                        <a:rPr lang="en-US"/>
                        <a:t>89 </a:t>
                      </a:r>
                      <a:r>
                        <a:rPr lang="en-US">
                          <a:solidFill>
                            <a:srgbClr val="00B050"/>
                          </a:solidFill>
                        </a:rPr>
                        <a:t>(+2,125%)</a:t>
                      </a:r>
                    </a:p>
                  </a:txBody>
                  <a:tcPr/>
                </a:tc>
                <a:extLst>
                  <a:ext uri="{0D108BD9-81ED-4DB2-BD59-A6C34878D82A}">
                    <a16:rowId xmlns:a16="http://schemas.microsoft.com/office/drawing/2014/main" val="3901223308"/>
                  </a:ext>
                </a:extLst>
              </a:tr>
              <a:tr h="680720">
                <a:tc>
                  <a:txBody>
                    <a:bodyPr/>
                    <a:lstStyle/>
                    <a:p>
                      <a:pPr algn="ctr"/>
                      <a:r>
                        <a:rPr lang="en-US"/>
                        <a:t>Impressions</a:t>
                      </a:r>
                    </a:p>
                  </a:txBody>
                  <a:tcPr/>
                </a:tc>
                <a:tc>
                  <a:txBody>
                    <a:bodyPr/>
                    <a:lstStyle/>
                    <a:p>
                      <a:pPr algn="ctr"/>
                      <a:r>
                        <a:rPr lang="en-US"/>
                        <a:t>2,408 </a:t>
                      </a:r>
                      <a:r>
                        <a:rPr lang="en-US">
                          <a:solidFill>
                            <a:srgbClr val="00B050"/>
                          </a:solidFill>
                        </a:rPr>
                        <a:t>(+189.8%)</a:t>
                      </a:r>
                    </a:p>
                  </a:txBody>
                  <a:tcPr/>
                </a:tc>
                <a:extLst>
                  <a:ext uri="{0D108BD9-81ED-4DB2-BD59-A6C34878D82A}">
                    <a16:rowId xmlns:a16="http://schemas.microsoft.com/office/drawing/2014/main" val="2275397662"/>
                  </a:ext>
                </a:extLst>
              </a:tr>
              <a:tr h="680720">
                <a:tc>
                  <a:txBody>
                    <a:bodyPr/>
                    <a:lstStyle/>
                    <a:p>
                      <a:pPr algn="ctr"/>
                      <a:r>
                        <a:rPr lang="en-US"/>
                        <a:t>Engagement Rate</a:t>
                      </a:r>
                    </a:p>
                  </a:txBody>
                  <a:tcPr/>
                </a:tc>
                <a:tc>
                  <a:txBody>
                    <a:bodyPr/>
                    <a:lstStyle/>
                    <a:p>
                      <a:pPr algn="ctr"/>
                      <a:r>
                        <a:rPr lang="en-US">
                          <a:solidFill>
                            <a:schemeClr val="tx1"/>
                          </a:solidFill>
                        </a:rPr>
                        <a:t>3.7% </a:t>
                      </a:r>
                      <a:r>
                        <a:rPr lang="en-US">
                          <a:solidFill>
                            <a:srgbClr val="00B050"/>
                          </a:solidFill>
                        </a:rPr>
                        <a:t>(+667.8%)</a:t>
                      </a:r>
                    </a:p>
                  </a:txBody>
                  <a:tcPr/>
                </a:tc>
                <a:extLst>
                  <a:ext uri="{0D108BD9-81ED-4DB2-BD59-A6C34878D82A}">
                    <a16:rowId xmlns:a16="http://schemas.microsoft.com/office/drawing/2014/main" val="1357945261"/>
                  </a:ext>
                </a:extLst>
              </a:tr>
            </a:tbl>
          </a:graphicData>
        </a:graphic>
      </p:graphicFrame>
    </p:spTree>
    <p:extLst>
      <p:ext uri="{BB962C8B-B14F-4D97-AF65-F5344CB8AC3E}">
        <p14:creationId xmlns:p14="http://schemas.microsoft.com/office/powerpoint/2010/main" val="30801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0C7CF-287D-0623-33F4-1CE5B4F24D1F}"/>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336E3F95-1D0A-B7CB-3A8D-7DB6D0562C4B}"/>
              </a:ext>
            </a:extLst>
          </p:cNvPr>
          <p:cNvSpPr>
            <a:spLocks noGrp="1"/>
          </p:cNvSpPr>
          <p:nvPr>
            <p:ph type="body" sz="quarter" idx="13"/>
          </p:nvPr>
        </p:nvSpPr>
        <p:spPr/>
        <p:txBody>
          <a:bodyPr/>
          <a:lstStyle/>
          <a:p>
            <a:r>
              <a:rPr lang="en-US" b="1"/>
              <a:t>Top Instagram Posts</a:t>
            </a:r>
          </a:p>
        </p:txBody>
      </p:sp>
      <p:pic>
        <p:nvPicPr>
          <p:cNvPr id="8" name="Picture 7" descr="Screens screenshot of a phone&#10;&#10;AI-generated content may be incorrect.">
            <a:extLst>
              <a:ext uri="{FF2B5EF4-FFF2-40B4-BE49-F238E27FC236}">
                <a16:creationId xmlns:a16="http://schemas.microsoft.com/office/drawing/2014/main" id="{C56D04CD-4ADB-4F3C-938D-C840B7AD1B68}"/>
              </a:ext>
            </a:extLst>
          </p:cNvPr>
          <p:cNvPicPr>
            <a:picLocks noChangeAspect="1"/>
          </p:cNvPicPr>
          <p:nvPr/>
        </p:nvPicPr>
        <p:blipFill>
          <a:blip r:embed="rId2"/>
          <a:stretch>
            <a:fillRect/>
          </a:stretch>
        </p:blipFill>
        <p:spPr>
          <a:xfrm>
            <a:off x="863762" y="1442619"/>
            <a:ext cx="10464476" cy="4100809"/>
          </a:xfrm>
          <a:prstGeom prst="rect">
            <a:avLst/>
          </a:prstGeom>
        </p:spPr>
      </p:pic>
    </p:spTree>
    <p:extLst>
      <p:ext uri="{BB962C8B-B14F-4D97-AF65-F5344CB8AC3E}">
        <p14:creationId xmlns:p14="http://schemas.microsoft.com/office/powerpoint/2010/main" val="410670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54E96-FC79-536B-B22E-FCBC490D9F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2D5BE-46F0-744D-8147-DA43915E7E90}"/>
              </a:ext>
            </a:extLst>
          </p:cNvPr>
          <p:cNvSpPr>
            <a:spLocks noGrp="1"/>
          </p:cNvSpPr>
          <p:nvPr>
            <p:ph type="ctrTitle"/>
          </p:nvPr>
        </p:nvSpPr>
        <p:spPr>
          <a:xfrm>
            <a:off x="371591" y="521163"/>
            <a:ext cx="7281065" cy="594971"/>
          </a:xfrm>
        </p:spPr>
        <p:txBody>
          <a:bodyPr/>
          <a:lstStyle/>
          <a:p>
            <a:r>
              <a:rPr lang="en-US" b="1">
                <a:latin typeface="+mn-lt"/>
              </a:rPr>
              <a:t>LinkedIn Performance &amp; Analysis</a:t>
            </a:r>
          </a:p>
        </p:txBody>
      </p:sp>
      <p:sp>
        <p:nvSpPr>
          <p:cNvPr id="3" name="Text Placeholder 2">
            <a:extLst>
              <a:ext uri="{FF2B5EF4-FFF2-40B4-BE49-F238E27FC236}">
                <a16:creationId xmlns:a16="http://schemas.microsoft.com/office/drawing/2014/main" id="{D92F5E2E-95BB-C541-F03B-A35C5BE951C7}"/>
              </a:ext>
            </a:extLst>
          </p:cNvPr>
          <p:cNvSpPr>
            <a:spLocks noGrp="1"/>
          </p:cNvSpPr>
          <p:nvPr>
            <p:ph type="body" sz="quarter" idx="15"/>
          </p:nvPr>
        </p:nvSpPr>
        <p:spPr>
          <a:xfrm>
            <a:off x="711835" y="1952187"/>
            <a:ext cx="4668493" cy="3691716"/>
          </a:xfrm>
        </p:spPr>
        <p:txBody>
          <a:bodyPr vert="horz" lIns="91440" tIns="45720" rIns="91440" bIns="45720" rtlCol="0" anchor="t">
            <a:spAutoFit/>
          </a:bodyPr>
          <a:lstStyle/>
          <a:p>
            <a:pPr>
              <a:buFont typeface="Arial" panose="020B0604020202020204" pitchFamily="34" charset="0"/>
              <a:buChar char="•"/>
            </a:pPr>
            <a:r>
              <a:rPr lang="en-US">
                <a:solidFill>
                  <a:schemeClr val="tx1">
                    <a:lumMod val="50000"/>
                    <a:lumOff val="50000"/>
                  </a:schemeClr>
                </a:solidFill>
                <a:latin typeface="Aptos Light"/>
              </a:rPr>
              <a:t>  On LinkedIn, we’ve seen explosive growth similar to what we experienced on Instagram. This performance further reinforces the relationship between engagements, impressions, and engagement rate.</a:t>
            </a:r>
          </a:p>
          <a:p>
            <a:pPr>
              <a:buFont typeface="Arial" panose="020B0604020202020204" pitchFamily="34" charset="0"/>
              <a:buChar char="•"/>
            </a:pPr>
            <a:r>
              <a:rPr lang="en-US">
                <a:solidFill>
                  <a:schemeClr val="tx1">
                    <a:lumMod val="50000"/>
                    <a:lumOff val="50000"/>
                  </a:schemeClr>
                </a:solidFill>
                <a:latin typeface="Aptos Light"/>
              </a:rPr>
              <a:t>  With sharp increases in both engagements and impressions, it's natural to see the engagement rate rise as well.</a:t>
            </a:r>
          </a:p>
          <a:p>
            <a:pPr>
              <a:buFont typeface="Arial" panose="020B0604020202020204" pitchFamily="34" charset="0"/>
              <a:buChar char="•"/>
            </a:pPr>
            <a:r>
              <a:rPr lang="en-US">
                <a:solidFill>
                  <a:schemeClr val="tx1">
                    <a:lumMod val="50000"/>
                    <a:lumOff val="50000"/>
                  </a:schemeClr>
                </a:solidFill>
                <a:latin typeface="Aptos Light"/>
              </a:rPr>
              <a:t>  However, the most significant wins are audience growth and increased link clicks. This shows that LinkedIn users aren’t just seeing our content—they're actively seeking more information and driving traffic to the website.</a:t>
            </a:r>
          </a:p>
          <a:p>
            <a:pPr marL="285750" indent="-285750">
              <a:lnSpc>
                <a:spcPct val="150000"/>
              </a:lnSpc>
              <a:buFont typeface="Arial" panose="020B0604020202020204" pitchFamily="34" charset="0"/>
              <a:buChar char="•"/>
            </a:pPr>
            <a:endParaRPr lang="en-US">
              <a:solidFill>
                <a:schemeClr val="tx1">
                  <a:lumMod val="50000"/>
                  <a:lumOff val="50000"/>
                </a:schemeClr>
              </a:solidFill>
              <a:latin typeface="+mn-lt"/>
            </a:endParaRPr>
          </a:p>
        </p:txBody>
      </p:sp>
      <p:graphicFrame>
        <p:nvGraphicFramePr>
          <p:cNvPr id="4" name="Table 3">
            <a:extLst>
              <a:ext uri="{FF2B5EF4-FFF2-40B4-BE49-F238E27FC236}">
                <a16:creationId xmlns:a16="http://schemas.microsoft.com/office/drawing/2014/main" id="{F33A11BE-FCD9-4CFD-FBE5-84040FE0A559}"/>
              </a:ext>
            </a:extLst>
          </p:cNvPr>
          <p:cNvGraphicFramePr>
            <a:graphicFrameLocks noGrp="1"/>
          </p:cNvGraphicFramePr>
          <p:nvPr>
            <p:extLst>
              <p:ext uri="{D42A27DB-BD31-4B8C-83A1-F6EECF244321}">
                <p14:modId xmlns:p14="http://schemas.microsoft.com/office/powerpoint/2010/main" val="2866655969"/>
              </p:ext>
            </p:extLst>
          </p:nvPr>
        </p:nvGraphicFramePr>
        <p:xfrm>
          <a:off x="6257809" y="1414807"/>
          <a:ext cx="4466772" cy="4765040"/>
        </p:xfrm>
        <a:graphic>
          <a:graphicData uri="http://schemas.openxmlformats.org/drawingml/2006/table">
            <a:tbl>
              <a:tblPr firstRow="1" bandRow="1">
                <a:tableStyleId>{85BE263C-DBD7-4A20-BB59-AAB30ACAA65A}</a:tableStyleId>
              </a:tblPr>
              <a:tblGrid>
                <a:gridCol w="2233386">
                  <a:extLst>
                    <a:ext uri="{9D8B030D-6E8A-4147-A177-3AD203B41FA5}">
                      <a16:colId xmlns:a16="http://schemas.microsoft.com/office/drawing/2014/main" val="2847192339"/>
                    </a:ext>
                  </a:extLst>
                </a:gridCol>
                <a:gridCol w="2233386">
                  <a:extLst>
                    <a:ext uri="{9D8B030D-6E8A-4147-A177-3AD203B41FA5}">
                      <a16:colId xmlns:a16="http://schemas.microsoft.com/office/drawing/2014/main" val="1939181274"/>
                    </a:ext>
                  </a:extLst>
                </a:gridCol>
              </a:tblGrid>
              <a:tr h="680720">
                <a:tc>
                  <a:txBody>
                    <a:bodyPr/>
                    <a:lstStyle/>
                    <a:p>
                      <a:pPr algn="ctr"/>
                      <a:r>
                        <a:rPr lang="en-US"/>
                        <a:t>KPI</a:t>
                      </a:r>
                    </a:p>
                  </a:txBody>
                  <a:tcPr/>
                </a:tc>
                <a:tc>
                  <a:txBody>
                    <a:bodyPr/>
                    <a:lstStyle/>
                    <a:p>
                      <a:pPr algn="ctr"/>
                      <a:r>
                        <a:rPr lang="en-US"/>
                        <a:t>Q4 Performance</a:t>
                      </a:r>
                    </a:p>
                  </a:txBody>
                  <a:tcPr/>
                </a:tc>
                <a:extLst>
                  <a:ext uri="{0D108BD9-81ED-4DB2-BD59-A6C34878D82A}">
                    <a16:rowId xmlns:a16="http://schemas.microsoft.com/office/drawing/2014/main" val="786682349"/>
                  </a:ext>
                </a:extLst>
              </a:tr>
              <a:tr h="680720">
                <a:tc>
                  <a:txBody>
                    <a:bodyPr/>
                    <a:lstStyle/>
                    <a:p>
                      <a:pPr algn="ctr"/>
                      <a:r>
                        <a:rPr lang="en-US"/>
                        <a:t>Published Posts</a:t>
                      </a:r>
                    </a:p>
                  </a:txBody>
                  <a:tcPr/>
                </a:tc>
                <a:tc>
                  <a:txBody>
                    <a:bodyPr/>
                    <a:lstStyle/>
                    <a:p>
                      <a:pPr algn="ctr"/>
                      <a:r>
                        <a:rPr lang="en-US"/>
                        <a:t>13</a:t>
                      </a:r>
                      <a:endParaRPr lang="en-US">
                        <a:solidFill>
                          <a:srgbClr val="FF0000"/>
                        </a:solidFill>
                      </a:endParaRPr>
                    </a:p>
                  </a:txBody>
                  <a:tcPr/>
                </a:tc>
                <a:extLst>
                  <a:ext uri="{0D108BD9-81ED-4DB2-BD59-A6C34878D82A}">
                    <a16:rowId xmlns:a16="http://schemas.microsoft.com/office/drawing/2014/main" val="2305292303"/>
                  </a:ext>
                </a:extLst>
              </a:tr>
              <a:tr h="680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Audience Growth</a:t>
                      </a:r>
                    </a:p>
                    <a:p>
                      <a:pPr algn="ctr"/>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989 </a:t>
                      </a:r>
                      <a:r>
                        <a:rPr lang="en-US">
                          <a:solidFill>
                            <a:srgbClr val="00B050"/>
                          </a:solidFill>
                        </a:rPr>
                        <a:t>(+2.8%)</a:t>
                      </a:r>
                    </a:p>
                    <a:p>
                      <a:pPr algn="ctr"/>
                      <a:endParaRPr lang="en-US"/>
                    </a:p>
                  </a:txBody>
                  <a:tcPr/>
                </a:tc>
                <a:extLst>
                  <a:ext uri="{0D108BD9-81ED-4DB2-BD59-A6C34878D82A}">
                    <a16:rowId xmlns:a16="http://schemas.microsoft.com/office/drawing/2014/main" val="4061158505"/>
                  </a:ext>
                </a:extLst>
              </a:tr>
              <a:tr h="680720">
                <a:tc>
                  <a:txBody>
                    <a:bodyPr/>
                    <a:lstStyle/>
                    <a:p>
                      <a:pPr algn="ctr"/>
                      <a:r>
                        <a:rPr lang="en-US"/>
                        <a:t>Total Engagements</a:t>
                      </a:r>
                    </a:p>
                  </a:txBody>
                  <a:tcPr/>
                </a:tc>
                <a:tc>
                  <a:txBody>
                    <a:bodyPr/>
                    <a:lstStyle/>
                    <a:p>
                      <a:pPr algn="ctr"/>
                      <a:r>
                        <a:rPr lang="en-US"/>
                        <a:t>212</a:t>
                      </a:r>
                      <a:r>
                        <a:rPr lang="en-US">
                          <a:solidFill>
                            <a:srgbClr val="00B050"/>
                          </a:solidFill>
                        </a:rPr>
                        <a:t> (+1,147.1%)</a:t>
                      </a:r>
                    </a:p>
                  </a:txBody>
                  <a:tcPr/>
                </a:tc>
                <a:extLst>
                  <a:ext uri="{0D108BD9-81ED-4DB2-BD59-A6C34878D82A}">
                    <a16:rowId xmlns:a16="http://schemas.microsoft.com/office/drawing/2014/main" val="3901223308"/>
                  </a:ext>
                </a:extLst>
              </a:tr>
              <a:tr h="680720">
                <a:tc>
                  <a:txBody>
                    <a:bodyPr/>
                    <a:lstStyle/>
                    <a:p>
                      <a:pPr algn="ctr"/>
                      <a:r>
                        <a:rPr lang="en-US"/>
                        <a:t>Clicks</a:t>
                      </a:r>
                    </a:p>
                  </a:txBody>
                  <a:tcPr/>
                </a:tc>
                <a:tc>
                  <a:txBody>
                    <a:bodyPr/>
                    <a:lstStyle/>
                    <a:p>
                      <a:pPr algn="ctr"/>
                      <a:r>
                        <a:rPr lang="en-US"/>
                        <a:t>163 </a:t>
                      </a:r>
                      <a:r>
                        <a:rPr lang="en-US">
                          <a:solidFill>
                            <a:srgbClr val="00B050"/>
                          </a:solidFill>
                        </a:rPr>
                        <a:t>(+986.7%)</a:t>
                      </a:r>
                    </a:p>
                  </a:txBody>
                  <a:tcPr/>
                </a:tc>
                <a:extLst>
                  <a:ext uri="{0D108BD9-81ED-4DB2-BD59-A6C34878D82A}">
                    <a16:rowId xmlns:a16="http://schemas.microsoft.com/office/drawing/2014/main" val="1806075042"/>
                  </a:ext>
                </a:extLst>
              </a:tr>
              <a:tr h="680720">
                <a:tc>
                  <a:txBody>
                    <a:bodyPr/>
                    <a:lstStyle/>
                    <a:p>
                      <a:pPr algn="ctr"/>
                      <a:r>
                        <a:rPr lang="en-US"/>
                        <a:t>Impressions</a:t>
                      </a:r>
                    </a:p>
                  </a:txBody>
                  <a:tcPr/>
                </a:tc>
                <a:tc>
                  <a:txBody>
                    <a:bodyPr/>
                    <a:lstStyle/>
                    <a:p>
                      <a:pPr algn="ctr"/>
                      <a:r>
                        <a:rPr lang="en-US"/>
                        <a:t>2,121 </a:t>
                      </a:r>
                      <a:r>
                        <a:rPr lang="en-US">
                          <a:solidFill>
                            <a:srgbClr val="00B050"/>
                          </a:solidFill>
                        </a:rPr>
                        <a:t>(+377.7%)</a:t>
                      </a:r>
                    </a:p>
                  </a:txBody>
                  <a:tcPr/>
                </a:tc>
                <a:extLst>
                  <a:ext uri="{0D108BD9-81ED-4DB2-BD59-A6C34878D82A}">
                    <a16:rowId xmlns:a16="http://schemas.microsoft.com/office/drawing/2014/main" val="2275397662"/>
                  </a:ext>
                </a:extLst>
              </a:tr>
              <a:tr h="680720">
                <a:tc>
                  <a:txBody>
                    <a:bodyPr/>
                    <a:lstStyle/>
                    <a:p>
                      <a:pPr algn="ctr"/>
                      <a:r>
                        <a:rPr lang="en-US"/>
                        <a:t>Engagement Rate</a:t>
                      </a:r>
                    </a:p>
                  </a:txBody>
                  <a:tcPr/>
                </a:tc>
                <a:tc>
                  <a:txBody>
                    <a:bodyPr/>
                    <a:lstStyle/>
                    <a:p>
                      <a:pPr algn="ctr"/>
                      <a:r>
                        <a:rPr lang="en-US"/>
                        <a:t>10% </a:t>
                      </a:r>
                      <a:r>
                        <a:rPr lang="en-US">
                          <a:solidFill>
                            <a:srgbClr val="00B050"/>
                          </a:solidFill>
                        </a:rPr>
                        <a:t>(+161.1%)</a:t>
                      </a:r>
                    </a:p>
                  </a:txBody>
                  <a:tcPr/>
                </a:tc>
                <a:extLst>
                  <a:ext uri="{0D108BD9-81ED-4DB2-BD59-A6C34878D82A}">
                    <a16:rowId xmlns:a16="http://schemas.microsoft.com/office/drawing/2014/main" val="1357945261"/>
                  </a:ext>
                </a:extLst>
              </a:tr>
            </a:tbl>
          </a:graphicData>
        </a:graphic>
      </p:graphicFrame>
    </p:spTree>
    <p:extLst>
      <p:ext uri="{BB962C8B-B14F-4D97-AF65-F5344CB8AC3E}">
        <p14:creationId xmlns:p14="http://schemas.microsoft.com/office/powerpoint/2010/main" val="967798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A0830-F2B6-A22E-A2D5-F2907A935D90}"/>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153E7089-9CC5-62D8-E211-6006BCE0CF8F}"/>
              </a:ext>
            </a:extLst>
          </p:cNvPr>
          <p:cNvSpPr>
            <a:spLocks noGrp="1"/>
          </p:cNvSpPr>
          <p:nvPr>
            <p:ph type="body" sz="quarter" idx="13"/>
          </p:nvPr>
        </p:nvSpPr>
        <p:spPr/>
        <p:txBody>
          <a:bodyPr/>
          <a:lstStyle/>
          <a:p>
            <a:r>
              <a:rPr lang="en-US" b="1"/>
              <a:t>Top LinkedIn Posts</a:t>
            </a:r>
          </a:p>
        </p:txBody>
      </p:sp>
      <p:pic>
        <p:nvPicPr>
          <p:cNvPr id="3" name="Picture 2" descr="Screens screenshot of a cell phone&#10;&#10;AI-generated content may be incorrect.">
            <a:extLst>
              <a:ext uri="{FF2B5EF4-FFF2-40B4-BE49-F238E27FC236}">
                <a16:creationId xmlns:a16="http://schemas.microsoft.com/office/drawing/2014/main" id="{D06307BA-D8A0-EC2B-34FA-6900545FBE48}"/>
              </a:ext>
            </a:extLst>
          </p:cNvPr>
          <p:cNvPicPr>
            <a:picLocks noChangeAspect="1"/>
          </p:cNvPicPr>
          <p:nvPr/>
        </p:nvPicPr>
        <p:blipFill>
          <a:blip r:embed="rId2"/>
          <a:stretch>
            <a:fillRect/>
          </a:stretch>
        </p:blipFill>
        <p:spPr>
          <a:xfrm>
            <a:off x="779758" y="1665563"/>
            <a:ext cx="10632484" cy="4190685"/>
          </a:xfrm>
          <a:prstGeom prst="rect">
            <a:avLst/>
          </a:prstGeom>
        </p:spPr>
      </p:pic>
    </p:spTree>
    <p:extLst>
      <p:ext uri="{BB962C8B-B14F-4D97-AF65-F5344CB8AC3E}">
        <p14:creationId xmlns:p14="http://schemas.microsoft.com/office/powerpoint/2010/main" val="106567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DB318-1B96-A7F4-251F-E916E8FD585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215B172-4A45-135C-658D-79F3FBAE7FAF}"/>
              </a:ext>
            </a:extLst>
          </p:cNvPr>
          <p:cNvSpPr>
            <a:spLocks noGrp="1"/>
          </p:cNvSpPr>
          <p:nvPr>
            <p:ph type="body" sz="quarter" idx="13"/>
          </p:nvPr>
        </p:nvSpPr>
        <p:spPr>
          <a:xfrm>
            <a:off x="237564" y="262370"/>
            <a:ext cx="4311650" cy="231730"/>
          </a:xfrm>
        </p:spPr>
        <p:txBody>
          <a:bodyPr/>
          <a:lstStyle/>
          <a:p>
            <a:r>
              <a:rPr lang="en-US"/>
              <a:t>Looking Forward</a:t>
            </a:r>
          </a:p>
        </p:txBody>
      </p:sp>
      <p:sp>
        <p:nvSpPr>
          <p:cNvPr id="15" name="Text Placeholder 3">
            <a:extLst>
              <a:ext uri="{FF2B5EF4-FFF2-40B4-BE49-F238E27FC236}">
                <a16:creationId xmlns:a16="http://schemas.microsoft.com/office/drawing/2014/main" id="{A19D3220-8B55-5E59-D3B4-8CD4D9069E3E}"/>
              </a:ext>
            </a:extLst>
          </p:cNvPr>
          <p:cNvSpPr txBox="1">
            <a:spLocks/>
          </p:cNvSpPr>
          <p:nvPr/>
        </p:nvSpPr>
        <p:spPr>
          <a:xfrm>
            <a:off x="2660212" y="1580064"/>
            <a:ext cx="6871575" cy="4218142"/>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bg1"/>
                </a:solidFill>
                <a:latin typeface="Aptos" panose="020B00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50" b="0" i="0" kern="1200">
                <a:solidFill>
                  <a:schemeClr val="bg1"/>
                </a:solidFill>
                <a:latin typeface="Aptos Light" panose="020B00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50" b="0" i="0" kern="1200">
                <a:solidFill>
                  <a:schemeClr val="bg1"/>
                </a:solidFill>
                <a:latin typeface="Aptos Light" panose="020B00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50" b="0" i="0" kern="1200">
                <a:solidFill>
                  <a:schemeClr val="bg1"/>
                </a:solidFill>
                <a:latin typeface="Aptos Light" panose="020B00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50" b="0" i="0" kern="1200">
                <a:solidFill>
                  <a:schemeClr val="bg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In Q1, we significantly increased our posting activity on Instagram and LinkedIn, which helped establish a new baseline for performance. As a result, we saw a sharp uptick in engagement and reach. </a:t>
            </a:r>
            <a:endParaRPr lang="en-US" sz="1800" dirty="0">
              <a:latin typeface="+mn-lt"/>
              <a:cs typeface="Arial"/>
            </a:endParaRPr>
          </a:p>
          <a:p>
            <a:r>
              <a:rPr lang="en-US" sz="1800" dirty="0">
                <a:latin typeface="+mn-lt"/>
              </a:rPr>
              <a:t>However, with these historic highs now serving as our new normal, continued growth in Q2 would require either a sustained increase in content volume or standout, anomaly-level performance. Without those factors, it's natural to see a plateau or slight dip as we stabilize.</a:t>
            </a:r>
            <a:endParaRPr lang="en-US" sz="1800">
              <a:latin typeface="+mn-lt"/>
              <a:cs typeface="Arial"/>
            </a:endParaRPr>
          </a:p>
          <a:p>
            <a:endParaRPr lang="en-US" sz="1800" dirty="0">
              <a:latin typeface="+mn-lt"/>
              <a:cs typeface="Arial"/>
            </a:endParaRPr>
          </a:p>
          <a:p>
            <a:r>
              <a:rPr lang="en-US" sz="1800" dirty="0">
                <a:latin typeface="+mn-lt"/>
                <a:cs typeface="Arial"/>
              </a:rPr>
              <a:t>Team related content has been a top performer for The Blanchard Institute, In Q2, we'll focus more on utilizing this pillar to generate engagement and impressions. This will include requests for videos, Q&amp;As and content drafted by </a:t>
            </a:r>
            <a:r>
              <a:rPr lang="en-US" sz="1800">
                <a:latin typeface="+mn-lt"/>
                <a:cs typeface="Arial"/>
              </a:rPr>
              <a:t>Snapshot and answered by the Blanchard Institute team. </a:t>
            </a:r>
            <a:endParaRPr lang="en-US" sz="1800" dirty="0">
              <a:latin typeface="+mn-lt"/>
              <a:cs typeface="Arial"/>
            </a:endParaRPr>
          </a:p>
        </p:txBody>
      </p:sp>
    </p:spTree>
    <p:extLst>
      <p:ext uri="{BB962C8B-B14F-4D97-AF65-F5344CB8AC3E}">
        <p14:creationId xmlns:p14="http://schemas.microsoft.com/office/powerpoint/2010/main" val="1978652395"/>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snapshot pitch theme 240624">
  <a:themeElements>
    <a:clrScheme name="SSI Theme Colors">
      <a:dk1>
        <a:srgbClr val="000000"/>
      </a:dk1>
      <a:lt1>
        <a:srgbClr val="FFFFFF"/>
      </a:lt1>
      <a:dk2>
        <a:srgbClr val="004359"/>
      </a:dk2>
      <a:lt2>
        <a:srgbClr val="E8E8E8"/>
      </a:lt2>
      <a:accent1>
        <a:srgbClr val="003447"/>
      </a:accent1>
      <a:accent2>
        <a:srgbClr val="005B70"/>
      </a:accent2>
      <a:accent3>
        <a:srgbClr val="FFCA1B"/>
      </a:accent3>
      <a:accent4>
        <a:srgbClr val="FFE28F"/>
      </a:accent4>
      <a:accent5>
        <a:srgbClr val="41B2C3"/>
      </a:accent5>
      <a:accent6>
        <a:srgbClr val="87CD6C"/>
      </a:accent6>
      <a:hlink>
        <a:srgbClr val="FFE28F"/>
      </a:hlink>
      <a:folHlink>
        <a:srgbClr val="005B7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CF65539B9BAD48B9315627565C7BF3" ma:contentTypeVersion="21" ma:contentTypeDescription="Create a new document." ma:contentTypeScope="" ma:versionID="3c660b86a01774188764d5f006f07cf8">
  <xsd:schema xmlns:xsd="http://www.w3.org/2001/XMLSchema" xmlns:xs="http://www.w3.org/2001/XMLSchema" xmlns:p="http://schemas.microsoft.com/office/2006/metadata/properties" xmlns:ns2="d0664ef2-3095-48cb-8039-32a595f1cf9b" xmlns:ns3="8ba2abb8-3276-4842-af65-8866d9c26797" targetNamespace="http://schemas.microsoft.com/office/2006/metadata/properties" ma:root="true" ma:fieldsID="a9c008464d3dd487ad174d5bedd3b6b0" ns2:_="" ns3:_="">
    <xsd:import namespace="d0664ef2-3095-48cb-8039-32a595f1cf9b"/>
    <xsd:import namespace="8ba2abb8-3276-4842-af65-8866d9c2679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Notes0" minOccurs="0"/>
                <xsd:element ref="ns2:Detai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64ef2-3095-48cb-8039-32a595f1cf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b7ccc2-b9a9-4e8f-8bc8-44109136feec" ma:termSetId="09814cd3-568e-fe90-9814-8d621ff8fb84" ma:anchorId="fba54fb3-c3e1-fe81-a776-ca4b69148c4d" ma:open="true" ma:isKeyword="false">
      <xsd:complexType>
        <xsd:sequence>
          <xsd:element ref="pc:Terms" minOccurs="0" maxOccurs="1"/>
        </xsd:sequence>
      </xsd:complexType>
    </xsd:element>
    <xsd:element name="Notes0" ma:index="24" nillable="true" ma:displayName="Notes" ma:internalName="Notes0">
      <xsd:simpleType>
        <xsd:restriction base="dms:Text">
          <xsd:maxLength value="255"/>
        </xsd:restriction>
      </xsd:simpleType>
    </xsd:element>
    <xsd:element name="Detail" ma:index="25" nillable="true" ma:displayName="Detail" ma:description="non-Cat brands" ma:format="Dropdown" ma:internalName="Detail">
      <xsd:simpleType>
        <xsd:restriction base="dms:Note">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a2abb8-3276-4842-af65-8866d9c2679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04864c0-c166-4941-8ea9-62ef5bff11c0}" ma:internalName="TaxCatchAll" ma:showField="CatchAllData" ma:web="8ba2abb8-3276-4842-af65-8866d9c267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0 xmlns="d0664ef2-3095-48cb-8039-32a595f1cf9b" xsi:nil="true"/>
    <lcf76f155ced4ddcb4097134ff3c332f xmlns="d0664ef2-3095-48cb-8039-32a595f1cf9b">
      <Terms xmlns="http://schemas.microsoft.com/office/infopath/2007/PartnerControls"/>
    </lcf76f155ced4ddcb4097134ff3c332f>
    <Detail xmlns="d0664ef2-3095-48cb-8039-32a595f1cf9b" xsi:nil="true"/>
    <TaxCatchAll xmlns="8ba2abb8-3276-4842-af65-8866d9c2679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AC35C3-C62E-40C6-9B95-360096991DAE}">
  <ds:schemaRefs>
    <ds:schemaRef ds:uri="8ba2abb8-3276-4842-af65-8866d9c26797"/>
    <ds:schemaRef ds:uri="d0664ef2-3095-48cb-8039-32a595f1cf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D41DE75-1516-4E37-9EAB-B1B02F6C72AC}">
  <ds:schemaRefs>
    <ds:schemaRef ds:uri="8ba2abb8-3276-4842-af65-8866d9c26797"/>
    <ds:schemaRef ds:uri="d0664ef2-3095-48cb-8039-32a595f1cf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10CD85A-2FA9-4B10-9123-C44B0EA55E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5</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snapshot pitch theme 240624</vt:lpstr>
      <vt:lpstr>PowerPoint Presentation</vt:lpstr>
      <vt:lpstr>PowerPoint Presentation</vt:lpstr>
      <vt:lpstr>Facebook Performance &amp; Analysis</vt:lpstr>
      <vt:lpstr>PowerPoint Presentation</vt:lpstr>
      <vt:lpstr>Instagram Performance &amp; Analysis</vt:lpstr>
      <vt:lpstr>PowerPoint Presentation</vt:lpstr>
      <vt:lpstr>LinkedIn Performance &amp; Analysis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Fremgen</dc:creator>
  <cp:revision>43</cp:revision>
  <dcterms:created xsi:type="dcterms:W3CDTF">2024-06-05T21:26:51Z</dcterms:created>
  <dcterms:modified xsi:type="dcterms:W3CDTF">2025-04-12T16:02:01Z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0x01010066CF65539B9BAD48B9315627565C7BF3</vt:lpwstr>
  </property>
  <property fmtid="{D5CDD505-2E9C-101B-9397-08002B2CF9AE}" pid="3" name="MediaServiceImageTags">
    <vt:lpwstr/>
  </property>
</Properties>
</file>